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77" r:id="rId3"/>
    <p:sldId id="284" r:id="rId4"/>
    <p:sldId id="285" r:id="rId5"/>
    <p:sldId id="283" r:id="rId6"/>
    <p:sldId id="278" r:id="rId7"/>
    <p:sldId id="269" r:id="rId8"/>
    <p:sldId id="265" r:id="rId9"/>
    <p:sldId id="279" r:id="rId10"/>
    <p:sldId id="281" r:id="rId11"/>
    <p:sldId id="282" r:id="rId12"/>
    <p:sldId id="264" r:id="rId13"/>
    <p:sldId id="274" r:id="rId14"/>
  </p:sldIdLst>
  <p:sldSz cx="12192000" cy="6858000"/>
  <p:notesSz cx="6858000" cy="9144000"/>
  <p:embeddedFontLst>
    <p:embeddedFont>
      <p:font typeface="Calibri" pitchFamily="34" charset="0"/>
      <p:regular r:id="rId16"/>
      <p:bold r:id="rId17"/>
      <p:italic r:id="rId18"/>
      <p:boldItalic r:id="rId19"/>
    </p:embeddedFont>
    <p:embeddedFont>
      <p:font typeface="Open Sans" charset="0"/>
      <p:regular r:id="rId20"/>
      <p:bold r:id="rId21"/>
      <p:italic r:id="rId22"/>
      <p:boldItalic r:id="rId23"/>
    </p:embeddedFont>
    <p:embeddedFont>
      <p:font typeface="Open Sans Light" charset="0"/>
      <p:regular r:id="rId24"/>
      <p:italic r:id="rId25"/>
    </p:embeddedFont>
    <p:embeddedFont>
      <p:font typeface="Open Sans ExtraBold" charset="0"/>
      <p:bold r:id="rId26"/>
      <p:boldItalic r:id="rId27"/>
    </p:embeddedFont>
    <p:embeddedFont>
      <p:font typeface="Segoe UI" pitchFamily="34" charset="0"/>
      <p:regular r:id="rId28"/>
      <p:bold r:id="rId29"/>
      <p:italic r:id="rId30"/>
      <p:boldItalic r:id="rId31"/>
    </p:embeddedFont>
  </p:embeddedFont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25F8BC-0822-D57E-F013-579D14F7610E}" v="2" dt="2025-01-15T16:25:40.778"/>
    <p1510:client id="{684497C5-5D4B-DAFB-4A5F-B11461B51825}" v="1736" dt="2025-01-15T15:43:12.323"/>
    <p1510:client id="{8468C63A-6865-964B-0F8E-B622BAEDC83A}" v="9" dt="2025-01-15T15:48:44.0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392" y="-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21" Type="http://schemas.openxmlformats.org/officeDocument/2006/relationships/font" Target="fonts/font6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presProps" Target="presProps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leria Noli" userId="S::v.noli@dante.global::cba952a7-00fc-4b26-a41e-bf5708974715" providerId="AD" clId="Web-{684497C5-5D4B-DAFB-4A5F-B11461B51825}"/>
    <pc:docChg chg="modSld">
      <pc:chgData name="Valeria Noli" userId="S::v.noli@dante.global::cba952a7-00fc-4b26-a41e-bf5708974715" providerId="AD" clId="Web-{684497C5-5D4B-DAFB-4A5F-B11461B51825}" dt="2025-01-15T15:43:12.323" v="1121" actId="20577"/>
      <pc:docMkLst>
        <pc:docMk/>
      </pc:docMkLst>
      <pc:sldChg chg="modSp">
        <pc:chgData name="Valeria Noli" userId="S::v.noli@dante.global::cba952a7-00fc-4b26-a41e-bf5708974715" providerId="AD" clId="Web-{684497C5-5D4B-DAFB-4A5F-B11461B51825}" dt="2025-01-15T15:43:12.323" v="1121" actId="20577"/>
        <pc:sldMkLst>
          <pc:docMk/>
          <pc:sldMk cId="1148484358" sldId="264"/>
        </pc:sldMkLst>
        <pc:spChg chg="mod">
          <ac:chgData name="Valeria Noli" userId="S::v.noli@dante.global::cba952a7-00fc-4b26-a41e-bf5708974715" providerId="AD" clId="Web-{684497C5-5D4B-DAFB-4A5F-B11461B51825}" dt="2025-01-15T15:43:12.323" v="1121" actId="20577"/>
          <ac:spMkLst>
            <pc:docMk/>
            <pc:sldMk cId="1148484358" sldId="264"/>
            <ac:spMk id="5" creationId="{322A9C18-9A88-484B-9811-30599B548AA3}"/>
          </ac:spMkLst>
        </pc:spChg>
      </pc:sldChg>
      <pc:sldChg chg="modSp">
        <pc:chgData name="Valeria Noli" userId="S::v.noli@dante.global::cba952a7-00fc-4b26-a41e-bf5708974715" providerId="AD" clId="Web-{684497C5-5D4B-DAFB-4A5F-B11461B51825}" dt="2025-01-15T15:33:28.570" v="388" actId="20577"/>
        <pc:sldMkLst>
          <pc:docMk/>
          <pc:sldMk cId="2916852359" sldId="265"/>
        </pc:sldMkLst>
        <pc:spChg chg="mod ord">
          <ac:chgData name="Valeria Noli" userId="S::v.noli@dante.global::cba952a7-00fc-4b26-a41e-bf5708974715" providerId="AD" clId="Web-{684497C5-5D4B-DAFB-4A5F-B11461B51825}" dt="2025-01-15T15:33:28.570" v="388" actId="20577"/>
          <ac:spMkLst>
            <pc:docMk/>
            <pc:sldMk cId="2916852359" sldId="265"/>
            <ac:spMk id="4" creationId="{07975C59-763C-6A41-BA43-1ABB2E679E70}"/>
          </ac:spMkLst>
        </pc:spChg>
        <pc:spChg chg="mod">
          <ac:chgData name="Valeria Noli" userId="S::v.noli@dante.global::cba952a7-00fc-4b26-a41e-bf5708974715" providerId="AD" clId="Web-{684497C5-5D4B-DAFB-4A5F-B11461B51825}" dt="2025-01-15T15:31:48.411" v="366" actId="20577"/>
          <ac:spMkLst>
            <pc:docMk/>
            <pc:sldMk cId="2916852359" sldId="265"/>
            <ac:spMk id="6" creationId="{F4244340-8563-7D4E-940B-6CF1DFE4684F}"/>
          </ac:spMkLst>
        </pc:spChg>
      </pc:sldChg>
      <pc:sldChg chg="modSp">
        <pc:chgData name="Valeria Noli" userId="S::v.noli@dante.global::cba952a7-00fc-4b26-a41e-bf5708974715" providerId="AD" clId="Web-{684497C5-5D4B-DAFB-4A5F-B11461B51825}" dt="2025-01-15T15:31:39.864" v="357" actId="20577"/>
        <pc:sldMkLst>
          <pc:docMk/>
          <pc:sldMk cId="1179728668" sldId="269"/>
        </pc:sldMkLst>
        <pc:spChg chg="mod">
          <ac:chgData name="Valeria Noli" userId="S::v.noli@dante.global::cba952a7-00fc-4b26-a41e-bf5708974715" providerId="AD" clId="Web-{684497C5-5D4B-DAFB-4A5F-B11461B51825}" dt="2025-01-15T15:31:39.864" v="357" actId="20577"/>
          <ac:spMkLst>
            <pc:docMk/>
            <pc:sldMk cId="1179728668" sldId="269"/>
            <ac:spMk id="6" creationId="{DA572949-2B0F-5044-86B4-8588EF233930}"/>
          </ac:spMkLst>
        </pc:spChg>
      </pc:sldChg>
      <pc:sldChg chg="modSp">
        <pc:chgData name="Valeria Noli" userId="S::v.noli@dante.global::cba952a7-00fc-4b26-a41e-bf5708974715" providerId="AD" clId="Web-{684497C5-5D4B-DAFB-4A5F-B11461B51825}" dt="2025-01-15T15:19:10.246" v="2" actId="20577"/>
        <pc:sldMkLst>
          <pc:docMk/>
          <pc:sldMk cId="1361428321" sldId="277"/>
        </pc:sldMkLst>
        <pc:spChg chg="mod">
          <ac:chgData name="Valeria Noli" userId="S::v.noli@dante.global::cba952a7-00fc-4b26-a41e-bf5708974715" providerId="AD" clId="Web-{684497C5-5D4B-DAFB-4A5F-B11461B51825}" dt="2025-01-15T15:19:10.246" v="2" actId="20577"/>
          <ac:spMkLst>
            <pc:docMk/>
            <pc:sldMk cId="1361428321" sldId="277"/>
            <ac:spMk id="4" creationId="{07975C59-763C-6A41-BA43-1ABB2E679E70}"/>
          </ac:spMkLst>
        </pc:spChg>
      </pc:sldChg>
      <pc:sldChg chg="modSp">
        <pc:chgData name="Valeria Noli" userId="S::v.noli@dante.global::cba952a7-00fc-4b26-a41e-bf5708974715" providerId="AD" clId="Web-{684497C5-5D4B-DAFB-4A5F-B11461B51825}" dt="2025-01-15T15:35:32.871" v="562" actId="20577"/>
        <pc:sldMkLst>
          <pc:docMk/>
          <pc:sldMk cId="416097094" sldId="279"/>
        </pc:sldMkLst>
        <pc:spChg chg="mod">
          <ac:chgData name="Valeria Noli" userId="S::v.noli@dante.global::cba952a7-00fc-4b26-a41e-bf5708974715" providerId="AD" clId="Web-{684497C5-5D4B-DAFB-4A5F-B11461B51825}" dt="2025-01-15T15:35:32.871" v="562" actId="20577"/>
          <ac:spMkLst>
            <pc:docMk/>
            <pc:sldMk cId="416097094" sldId="279"/>
            <ac:spMk id="10" creationId="{DF0E1ED0-5A1E-B187-73E1-A6B1F9AD5B28}"/>
          </ac:spMkLst>
        </pc:spChg>
      </pc:sldChg>
      <pc:sldChg chg="delSp modSp">
        <pc:chgData name="Valeria Noli" userId="S::v.noli@dante.global::cba952a7-00fc-4b26-a41e-bf5708974715" providerId="AD" clId="Web-{684497C5-5D4B-DAFB-4A5F-B11461B51825}" dt="2025-01-15T15:37:46.985" v="735" actId="20577"/>
        <pc:sldMkLst>
          <pc:docMk/>
          <pc:sldMk cId="1905294787" sldId="281"/>
        </pc:sldMkLst>
        <pc:spChg chg="mod">
          <ac:chgData name="Valeria Noli" userId="S::v.noli@dante.global::cba952a7-00fc-4b26-a41e-bf5708974715" providerId="AD" clId="Web-{684497C5-5D4B-DAFB-4A5F-B11461B51825}" dt="2025-01-15T15:37:46.985" v="735" actId="20577"/>
          <ac:spMkLst>
            <pc:docMk/>
            <pc:sldMk cId="1905294787" sldId="281"/>
            <ac:spMk id="10" creationId="{DF0E1ED0-5A1E-B187-73E1-A6B1F9AD5B28}"/>
          </ac:spMkLst>
        </pc:spChg>
        <pc:spChg chg="mod">
          <ac:chgData name="Valeria Noli" userId="S::v.noli@dante.global::cba952a7-00fc-4b26-a41e-bf5708974715" providerId="AD" clId="Web-{684497C5-5D4B-DAFB-4A5F-B11461B51825}" dt="2025-01-15T15:35:55.887" v="580" actId="20577"/>
          <ac:spMkLst>
            <pc:docMk/>
            <pc:sldMk cId="1905294787" sldId="281"/>
            <ac:spMk id="12" creationId="{089734EB-6868-C57B-13CD-CFAF54355CFC}"/>
          </ac:spMkLst>
        </pc:spChg>
        <pc:spChg chg="del mod">
          <ac:chgData name="Valeria Noli" userId="S::v.noli@dante.global::cba952a7-00fc-4b26-a41e-bf5708974715" providerId="AD" clId="Web-{684497C5-5D4B-DAFB-4A5F-B11461B51825}" dt="2025-01-15T15:35:49.825" v="565"/>
          <ac:spMkLst>
            <pc:docMk/>
            <pc:sldMk cId="1905294787" sldId="281"/>
            <ac:spMk id="14" creationId="{B304407A-5B66-0077-766A-07E019E5CC4E}"/>
          </ac:spMkLst>
        </pc:spChg>
      </pc:sldChg>
      <pc:sldChg chg="modSp">
        <pc:chgData name="Valeria Noli" userId="S::v.noli@dante.global::cba952a7-00fc-4b26-a41e-bf5708974715" providerId="AD" clId="Web-{684497C5-5D4B-DAFB-4A5F-B11461B51825}" dt="2025-01-15T15:42:32.384" v="1100" actId="1076"/>
        <pc:sldMkLst>
          <pc:docMk/>
          <pc:sldMk cId="1525832462" sldId="282"/>
        </pc:sldMkLst>
        <pc:spChg chg="mod">
          <ac:chgData name="Valeria Noli" userId="S::v.noli@dante.global::cba952a7-00fc-4b26-a41e-bf5708974715" providerId="AD" clId="Web-{684497C5-5D4B-DAFB-4A5F-B11461B51825}" dt="2025-01-15T15:42:24.165" v="1098" actId="20577"/>
          <ac:spMkLst>
            <pc:docMk/>
            <pc:sldMk cId="1525832462" sldId="282"/>
            <ac:spMk id="2" creationId="{0203B546-561B-05D6-9438-C966B4DCB00E}"/>
          </ac:spMkLst>
        </pc:spChg>
        <pc:spChg chg="mod">
          <ac:chgData name="Valeria Noli" userId="S::v.noli@dante.global::cba952a7-00fc-4b26-a41e-bf5708974715" providerId="AD" clId="Web-{684497C5-5D4B-DAFB-4A5F-B11461B51825}" dt="2025-01-15T15:38:45.283" v="799" actId="20577"/>
          <ac:spMkLst>
            <pc:docMk/>
            <pc:sldMk cId="1525832462" sldId="282"/>
            <ac:spMk id="6" creationId="{DA572949-2B0F-5044-86B4-8588EF233930}"/>
          </ac:spMkLst>
        </pc:spChg>
        <pc:spChg chg="mod">
          <ac:chgData name="Valeria Noli" userId="S::v.noli@dante.global::cba952a7-00fc-4b26-a41e-bf5708974715" providerId="AD" clId="Web-{684497C5-5D4B-DAFB-4A5F-B11461B51825}" dt="2025-01-15T15:42:32.384" v="1100" actId="1076"/>
          <ac:spMkLst>
            <pc:docMk/>
            <pc:sldMk cId="1525832462" sldId="282"/>
            <ac:spMk id="11" creationId="{36500EA2-2A15-5B4A-7A05-829BDE4919FA}"/>
          </ac:spMkLst>
        </pc:spChg>
      </pc:sldChg>
      <pc:sldChg chg="modSp">
        <pc:chgData name="Valeria Noli" userId="S::v.noli@dante.global::cba952a7-00fc-4b26-a41e-bf5708974715" providerId="AD" clId="Web-{684497C5-5D4B-DAFB-4A5F-B11461B51825}" dt="2025-01-15T15:31:25.988" v="354" actId="20577"/>
        <pc:sldMkLst>
          <pc:docMk/>
          <pc:sldMk cId="2403767889" sldId="283"/>
        </pc:sldMkLst>
        <pc:spChg chg="mod">
          <ac:chgData name="Valeria Noli" userId="S::v.noli@dante.global::cba952a7-00fc-4b26-a41e-bf5708974715" providerId="AD" clId="Web-{684497C5-5D4B-DAFB-4A5F-B11461B51825}" dt="2025-01-15T15:31:25.988" v="354" actId="20577"/>
          <ac:spMkLst>
            <pc:docMk/>
            <pc:sldMk cId="2403767889" sldId="283"/>
            <ac:spMk id="4" creationId="{07975C59-763C-6A41-BA43-1ABB2E679E70}"/>
          </ac:spMkLst>
        </pc:spChg>
      </pc:sldChg>
      <pc:sldChg chg="modSp">
        <pc:chgData name="Valeria Noli" userId="S::v.noli@dante.global::cba952a7-00fc-4b26-a41e-bf5708974715" providerId="AD" clId="Web-{684497C5-5D4B-DAFB-4A5F-B11461B51825}" dt="2025-01-15T15:30:13.252" v="288" actId="20577"/>
        <pc:sldMkLst>
          <pc:docMk/>
          <pc:sldMk cId="3554243029" sldId="284"/>
        </pc:sldMkLst>
        <pc:spChg chg="mod">
          <ac:chgData name="Valeria Noli" userId="S::v.noli@dante.global::cba952a7-00fc-4b26-a41e-bf5708974715" providerId="AD" clId="Web-{684497C5-5D4B-DAFB-4A5F-B11461B51825}" dt="2025-01-15T15:30:13.252" v="288" actId="20577"/>
          <ac:spMkLst>
            <pc:docMk/>
            <pc:sldMk cId="3554243029" sldId="284"/>
            <ac:spMk id="4" creationId="{823361B9-2222-FD07-99AC-50F2D0ECC3A6}"/>
          </ac:spMkLst>
        </pc:spChg>
      </pc:sldChg>
    </pc:docChg>
  </pc:docChgLst>
  <pc:docChgLst>
    <pc:chgData name="Giada Mastrofini" userId="S::g.mastrofini@dante.global::35d2d251-b064-42c5-93d4-634a58624ce4" providerId="AD" clId="Web-{8468C63A-6865-964B-0F8E-B622BAEDC83A}"/>
    <pc:docChg chg="modSld">
      <pc:chgData name="Giada Mastrofini" userId="S::g.mastrofini@dante.global::35d2d251-b064-42c5-93d4-634a58624ce4" providerId="AD" clId="Web-{8468C63A-6865-964B-0F8E-B622BAEDC83A}" dt="2025-01-15T15:48:43.283" v="3" actId="20577"/>
      <pc:docMkLst>
        <pc:docMk/>
      </pc:docMkLst>
      <pc:sldChg chg="modSp">
        <pc:chgData name="Giada Mastrofini" userId="S::g.mastrofini@dante.global::35d2d251-b064-42c5-93d4-634a58624ce4" providerId="AD" clId="Web-{8468C63A-6865-964B-0F8E-B622BAEDC83A}" dt="2025-01-15T15:48:43.283" v="3" actId="20577"/>
        <pc:sldMkLst>
          <pc:docMk/>
          <pc:sldMk cId="1905294787" sldId="281"/>
        </pc:sldMkLst>
        <pc:spChg chg="mod">
          <ac:chgData name="Giada Mastrofini" userId="S::g.mastrofini@dante.global::35d2d251-b064-42c5-93d4-634a58624ce4" providerId="AD" clId="Web-{8468C63A-6865-964B-0F8E-B622BAEDC83A}" dt="2025-01-15T15:48:43.283" v="3" actId="20577"/>
          <ac:spMkLst>
            <pc:docMk/>
            <pc:sldMk cId="1905294787" sldId="281"/>
            <ac:spMk id="10" creationId="{DF0E1ED0-5A1E-B187-73E1-A6B1F9AD5B28}"/>
          </ac:spMkLst>
        </pc:spChg>
      </pc:sldChg>
    </pc:docChg>
  </pc:docChgLst>
  <pc:docChgLst>
    <pc:chgData name="Valeria Noli" userId="S::v.noli@dante.global::cba952a7-00fc-4b26-a41e-bf5708974715" providerId="AD" clId="Web-{3725F8BC-0822-D57E-F013-579D14F7610E}"/>
    <pc:docChg chg="modSld">
      <pc:chgData name="Valeria Noli" userId="S::v.noli@dante.global::cba952a7-00fc-4b26-a41e-bf5708974715" providerId="AD" clId="Web-{3725F8BC-0822-D57E-F013-579D14F7610E}" dt="2025-01-15T16:25:40.778" v="1" actId="1076"/>
      <pc:docMkLst>
        <pc:docMk/>
      </pc:docMkLst>
      <pc:sldChg chg="modSp">
        <pc:chgData name="Valeria Noli" userId="S::v.noli@dante.global::cba952a7-00fc-4b26-a41e-bf5708974715" providerId="AD" clId="Web-{3725F8BC-0822-D57E-F013-579D14F7610E}" dt="2025-01-15T16:25:40.778" v="1" actId="1076"/>
        <pc:sldMkLst>
          <pc:docMk/>
          <pc:sldMk cId="4220016918" sldId="278"/>
        </pc:sldMkLst>
        <pc:spChg chg="mod">
          <ac:chgData name="Valeria Noli" userId="S::v.noli@dante.global::cba952a7-00fc-4b26-a41e-bf5708974715" providerId="AD" clId="Web-{3725F8BC-0822-D57E-F013-579D14F7610E}" dt="2025-01-15T16:25:40.778" v="1" actId="1076"/>
          <ac:spMkLst>
            <pc:docMk/>
            <pc:sldMk cId="4220016918" sldId="278"/>
            <ac:spMk id="10" creationId="{DF0E1ED0-5A1E-B187-73E1-A6B1F9AD5B2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DD694C-37EA-8141-B255-B9B703916FB7}" type="datetimeFigureOut">
              <a:rPr lang="it-IT" smtClean="0"/>
              <a:t>30/01/2025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6BD203-996E-204C-8F9D-725D3CE876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8302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>
            <a:extLst>
              <a:ext uri="{FF2B5EF4-FFF2-40B4-BE49-F238E27FC236}">
                <a16:creationId xmlns:a16="http://schemas.microsoft.com/office/drawing/2014/main" xmlns="" id="{84F7B3D1-C226-D143-B1B2-5B96173D8EFE}"/>
              </a:ext>
            </a:extLst>
          </p:cNvPr>
          <p:cNvSpPr/>
          <p:nvPr userDrawn="1"/>
        </p:nvSpPr>
        <p:spPr>
          <a:xfrm>
            <a:off x="5947997" y="534167"/>
            <a:ext cx="5657850" cy="38593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30B21EE-0846-4A4A-95C7-D5472B1AAFD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09058" y="3281144"/>
            <a:ext cx="9885903" cy="569993"/>
          </a:xfrm>
        </p:spPr>
        <p:txBody>
          <a:bodyPr lIns="0" tIns="0" rIns="0" bIns="0" anchor="t" anchorCtr="0">
            <a:normAutofit/>
          </a:bodyPr>
          <a:lstStyle>
            <a:lvl1pPr algn="l">
              <a:defRPr sz="4000"/>
            </a:lvl1pPr>
          </a:lstStyle>
          <a:p>
            <a:r>
              <a:rPr lang="it-IT"/>
              <a:t>Titolo della presentazione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BD2B2F38-9C44-1A49-B6C7-2060F198477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98172" y="3771961"/>
            <a:ext cx="9896789" cy="2408243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13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Eventuale sottotitolo anche particolarmente lungo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7FBB9BE4-FEF5-A34B-BD54-DB79BEB012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7925" y="534167"/>
            <a:ext cx="3263900" cy="1066800"/>
          </a:xfrm>
          <a:prstGeom prst="rect">
            <a:avLst/>
          </a:prstGeom>
        </p:spPr>
      </p:pic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8E042C1A-67CD-EF46-BBD8-715E5666E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2D2D8-332F-3444-9179-FBBF008EC45F}" type="datetime4">
              <a:rPr lang="it-IT" smtClean="0"/>
              <a:t>30 gennaio 2025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3988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7C728E10-46FB-E54B-A22B-7F0010469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0485" y="6356350"/>
            <a:ext cx="7082641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D86B8AD0-1A43-B144-A214-AFB866D6D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5847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70CE8E-6723-8441-8178-EE2A20FF9019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3" name="Connettore 1 12">
            <a:extLst>
              <a:ext uri="{FF2B5EF4-FFF2-40B4-BE49-F238E27FC236}">
                <a16:creationId xmlns:a16="http://schemas.microsoft.com/office/drawing/2014/main" xmlns="" id="{7427A48A-B84C-AB48-BF4D-87BE09DA5853}"/>
              </a:ext>
            </a:extLst>
          </p:cNvPr>
          <p:cNvCxnSpPr>
            <a:cxnSpLocks/>
          </p:cNvCxnSpPr>
          <p:nvPr userDrawn="1"/>
        </p:nvCxnSpPr>
        <p:spPr>
          <a:xfrm>
            <a:off x="620486" y="892629"/>
            <a:ext cx="9405257" cy="14640"/>
          </a:xfrm>
          <a:prstGeom prst="line">
            <a:avLst/>
          </a:prstGeom>
          <a:ln w="381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magine 15">
            <a:extLst>
              <a:ext uri="{FF2B5EF4-FFF2-40B4-BE49-F238E27FC236}">
                <a16:creationId xmlns:a16="http://schemas.microsoft.com/office/drawing/2014/main" xmlns="" id="{055C02E3-6D30-A348-9774-4C3DE87D3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93570" y="487689"/>
            <a:ext cx="1308100" cy="444500"/>
          </a:xfrm>
          <a:prstGeom prst="rect">
            <a:avLst/>
          </a:prstGeom>
        </p:spPr>
      </p:pic>
      <p:sp>
        <p:nvSpPr>
          <p:cNvPr id="6" name="Segnaposto testo 5">
            <a:extLst>
              <a:ext uri="{FF2B5EF4-FFF2-40B4-BE49-F238E27FC236}">
                <a16:creationId xmlns:a16="http://schemas.microsoft.com/office/drawing/2014/main" xmlns="" id="{C915E6EB-935C-DD4E-A82F-05068E1BACB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0486" y="1874026"/>
            <a:ext cx="9231312" cy="392906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2660"/>
              </a:lnSpc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lnSpc>
                <a:spcPts val="2660"/>
              </a:lnSpc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lnSpc>
                <a:spcPts val="2660"/>
              </a:lnSpc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lnSpc>
                <a:spcPts val="2660"/>
              </a:lnSpc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lnSpc>
                <a:spcPts val="2660"/>
              </a:lnSpc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xmlns="" id="{7C859507-C67D-6A43-8351-2F752173CFC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9259" y="918789"/>
            <a:ext cx="9222539" cy="358775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1752"/>
              </a:lnSpc>
              <a:buNone/>
              <a:defRPr sz="146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xmlns="" id="{88C23257-3873-014B-AD80-AE192A1F0CA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5204" y="510461"/>
            <a:ext cx="9231312" cy="41433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660" b="1" i="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324533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in alto e testo sot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piè di pagina 3">
            <a:extLst>
              <a:ext uri="{FF2B5EF4-FFF2-40B4-BE49-F238E27FC236}">
                <a16:creationId xmlns:a16="http://schemas.microsoft.com/office/drawing/2014/main" xmlns="" id="{FB7B6289-8D2D-BC4D-888C-4E9A5B5BF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0485" y="6356350"/>
            <a:ext cx="7290459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it-IT"/>
          </a:p>
        </p:txBody>
      </p:sp>
      <p:sp>
        <p:nvSpPr>
          <p:cNvPr id="9" name="Segnaposto numero diapositiva 4">
            <a:extLst>
              <a:ext uri="{FF2B5EF4-FFF2-40B4-BE49-F238E27FC236}">
                <a16:creationId xmlns:a16="http://schemas.microsoft.com/office/drawing/2014/main" xmlns="" id="{0D251A17-B7B6-064B-BB79-D30F94D19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5847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70CE8E-6723-8441-8178-EE2A20FF9019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0" name="Connettore 1 9">
            <a:extLst>
              <a:ext uri="{FF2B5EF4-FFF2-40B4-BE49-F238E27FC236}">
                <a16:creationId xmlns:a16="http://schemas.microsoft.com/office/drawing/2014/main" xmlns="" id="{CF639661-010D-A64B-8111-AD8B805CDAE6}"/>
              </a:ext>
            </a:extLst>
          </p:cNvPr>
          <p:cNvCxnSpPr>
            <a:cxnSpLocks/>
          </p:cNvCxnSpPr>
          <p:nvPr userDrawn="1"/>
        </p:nvCxnSpPr>
        <p:spPr>
          <a:xfrm>
            <a:off x="620486" y="892629"/>
            <a:ext cx="9405257" cy="14640"/>
          </a:xfrm>
          <a:prstGeom prst="line">
            <a:avLst/>
          </a:prstGeom>
          <a:ln w="381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FA9CA333-59C6-D746-BE73-2B9DC08538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93570" y="487689"/>
            <a:ext cx="1308100" cy="444500"/>
          </a:xfrm>
          <a:prstGeom prst="rect">
            <a:avLst/>
          </a:prstGeom>
        </p:spPr>
      </p:pic>
      <p:sp>
        <p:nvSpPr>
          <p:cNvPr id="12" name="Segnaposto testo 5">
            <a:extLst>
              <a:ext uri="{FF2B5EF4-FFF2-40B4-BE49-F238E27FC236}">
                <a16:creationId xmlns:a16="http://schemas.microsoft.com/office/drawing/2014/main" xmlns="" id="{629FD158-7803-F549-9D3F-04173FED4E9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0486" y="5251373"/>
            <a:ext cx="11081184" cy="687838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ts val="1440"/>
              </a:lnSpc>
              <a:buNone/>
              <a:defRPr sz="134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lnSpc>
                <a:spcPts val="2660"/>
              </a:lnSpc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lnSpc>
                <a:spcPts val="2660"/>
              </a:lnSpc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lnSpc>
                <a:spcPts val="2660"/>
              </a:lnSpc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lnSpc>
                <a:spcPts val="2660"/>
              </a:lnSpc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3" name="Segnaposto testo 7">
            <a:extLst>
              <a:ext uri="{FF2B5EF4-FFF2-40B4-BE49-F238E27FC236}">
                <a16:creationId xmlns:a16="http://schemas.microsoft.com/office/drawing/2014/main" xmlns="" id="{916A5F1A-79C1-8744-B917-F0563D4276B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9259" y="918789"/>
            <a:ext cx="9227257" cy="358775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1752"/>
              </a:lnSpc>
              <a:buNone/>
              <a:defRPr sz="146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Segnaposto testo 10">
            <a:extLst>
              <a:ext uri="{FF2B5EF4-FFF2-40B4-BE49-F238E27FC236}">
                <a16:creationId xmlns:a16="http://schemas.microsoft.com/office/drawing/2014/main" xmlns="" id="{A4ADBA9A-8026-F046-9A18-E26FE94D1E7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5204" y="510461"/>
            <a:ext cx="9231312" cy="41433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660" b="1" i="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5" name="Segnaposto immagine 14">
            <a:extLst>
              <a:ext uri="{FF2B5EF4-FFF2-40B4-BE49-F238E27FC236}">
                <a16:creationId xmlns:a16="http://schemas.microsoft.com/office/drawing/2014/main" xmlns="" id="{2E5BB1C3-A329-0745-A5EB-A3673CE1277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0279" y="1686631"/>
            <a:ext cx="11081184" cy="32432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7992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o e forma gi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>
            <a:extLst>
              <a:ext uri="{FF2B5EF4-FFF2-40B4-BE49-F238E27FC236}">
                <a16:creationId xmlns:a16="http://schemas.microsoft.com/office/drawing/2014/main" xmlns="" id="{BB79CCE8-E564-6D41-891F-214D2973CF58}"/>
              </a:ext>
            </a:extLst>
          </p:cNvPr>
          <p:cNvSpPr/>
          <p:nvPr userDrawn="1"/>
        </p:nvSpPr>
        <p:spPr>
          <a:xfrm>
            <a:off x="4577078" y="3568553"/>
            <a:ext cx="3168000" cy="208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Segnaposto piè di pagina 3">
            <a:extLst>
              <a:ext uri="{FF2B5EF4-FFF2-40B4-BE49-F238E27FC236}">
                <a16:creationId xmlns:a16="http://schemas.microsoft.com/office/drawing/2014/main" xmlns="" id="{D6B7E48F-50F0-8B42-933B-BBC535538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0486" y="6356350"/>
            <a:ext cx="7124592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it-IT"/>
          </a:p>
        </p:txBody>
      </p:sp>
      <p:sp>
        <p:nvSpPr>
          <p:cNvPr id="7" name="Segnaposto numero diapositiva 4">
            <a:extLst>
              <a:ext uri="{FF2B5EF4-FFF2-40B4-BE49-F238E27FC236}">
                <a16:creationId xmlns:a16="http://schemas.microsoft.com/office/drawing/2014/main" xmlns="" id="{FADB9EF3-95F4-924E-A23E-3491FF63F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5847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70CE8E-6723-8441-8178-EE2A20FF9019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8" name="Connettore 1 7">
            <a:extLst>
              <a:ext uri="{FF2B5EF4-FFF2-40B4-BE49-F238E27FC236}">
                <a16:creationId xmlns:a16="http://schemas.microsoft.com/office/drawing/2014/main" xmlns="" id="{42F0098F-2F13-D341-929D-82ECC6B86E47}"/>
              </a:ext>
            </a:extLst>
          </p:cNvPr>
          <p:cNvCxnSpPr>
            <a:cxnSpLocks/>
          </p:cNvCxnSpPr>
          <p:nvPr userDrawn="1"/>
        </p:nvCxnSpPr>
        <p:spPr>
          <a:xfrm>
            <a:off x="620486" y="892629"/>
            <a:ext cx="9405257" cy="14640"/>
          </a:xfrm>
          <a:prstGeom prst="line">
            <a:avLst/>
          </a:prstGeom>
          <a:ln w="381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1D7BDDC2-7DFF-D942-996D-EB4E183BAA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93570" y="487689"/>
            <a:ext cx="1308100" cy="444500"/>
          </a:xfrm>
          <a:prstGeom prst="rect">
            <a:avLst/>
          </a:prstGeom>
        </p:spPr>
      </p:pic>
      <p:sp>
        <p:nvSpPr>
          <p:cNvPr id="10" name="Segnaposto testo 5">
            <a:extLst>
              <a:ext uri="{FF2B5EF4-FFF2-40B4-BE49-F238E27FC236}">
                <a16:creationId xmlns:a16="http://schemas.microsoft.com/office/drawing/2014/main" xmlns="" id="{C11DABC7-9182-AC48-A8E0-7AFBABAD0FE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0486" y="2268637"/>
            <a:ext cx="11081184" cy="319467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ts val="2670"/>
              </a:lnSpc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lnSpc>
                <a:spcPts val="2660"/>
              </a:lnSpc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lnSpc>
                <a:spcPts val="2660"/>
              </a:lnSpc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lnSpc>
                <a:spcPts val="2660"/>
              </a:lnSpc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lnSpc>
                <a:spcPts val="2660"/>
              </a:lnSpc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Segnaposto testo 7">
            <a:extLst>
              <a:ext uri="{FF2B5EF4-FFF2-40B4-BE49-F238E27FC236}">
                <a16:creationId xmlns:a16="http://schemas.microsoft.com/office/drawing/2014/main" xmlns="" id="{44A5A35A-C563-6A49-8C18-71E7E234044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9259" y="918789"/>
            <a:ext cx="9227257" cy="358775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1752"/>
              </a:lnSpc>
              <a:buNone/>
              <a:defRPr sz="146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Segnaposto testo 10">
            <a:extLst>
              <a:ext uri="{FF2B5EF4-FFF2-40B4-BE49-F238E27FC236}">
                <a16:creationId xmlns:a16="http://schemas.microsoft.com/office/drawing/2014/main" xmlns="" id="{FBBE8728-461C-DC44-A8D7-99C6EFE8CA1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5204" y="510461"/>
            <a:ext cx="9231312" cy="41433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660" b="1" i="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638964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xmlns="" id="{A45F0014-0204-3547-BC0D-52B35A10EF17}"/>
              </a:ext>
            </a:extLst>
          </p:cNvPr>
          <p:cNvSpPr/>
          <p:nvPr userDrawn="1"/>
        </p:nvSpPr>
        <p:spPr>
          <a:xfrm>
            <a:off x="1121224" y="2367073"/>
            <a:ext cx="1228636" cy="45531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Segnaposto piè di pagina 3">
            <a:extLst>
              <a:ext uri="{FF2B5EF4-FFF2-40B4-BE49-F238E27FC236}">
                <a16:creationId xmlns:a16="http://schemas.microsoft.com/office/drawing/2014/main" xmlns="" id="{14CAC5DA-BB64-0D4F-9658-CB9777155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92000" y="6356350"/>
            <a:ext cx="6482182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it-IT"/>
          </a:p>
        </p:txBody>
      </p:sp>
      <p:sp>
        <p:nvSpPr>
          <p:cNvPr id="8" name="Segnaposto numero diapositiva 4">
            <a:extLst>
              <a:ext uri="{FF2B5EF4-FFF2-40B4-BE49-F238E27FC236}">
                <a16:creationId xmlns:a16="http://schemas.microsoft.com/office/drawing/2014/main" xmlns="" id="{DBFA95F4-9E33-4842-BEC7-C54520178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5847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70CE8E-6723-8441-8178-EE2A20FF9019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7759A5EF-1CA3-634B-92DA-41303B30B1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93570" y="487689"/>
            <a:ext cx="1308100" cy="444500"/>
          </a:xfrm>
          <a:prstGeom prst="rect">
            <a:avLst/>
          </a:prstGeom>
        </p:spPr>
      </p:pic>
      <p:sp>
        <p:nvSpPr>
          <p:cNvPr id="11" name="Segnaposto testo 5">
            <a:extLst>
              <a:ext uri="{FF2B5EF4-FFF2-40B4-BE49-F238E27FC236}">
                <a16:creationId xmlns:a16="http://schemas.microsoft.com/office/drawing/2014/main" xmlns="" id="{5015003B-CA6B-5A4D-A4B7-F9D6407625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92000" y="1615510"/>
            <a:ext cx="10009670" cy="4307609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4500"/>
              </a:lnSpc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lnSpc>
                <a:spcPts val="2660"/>
              </a:lnSpc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lnSpc>
                <a:spcPts val="2660"/>
              </a:lnSpc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lnSpc>
                <a:spcPts val="2660"/>
              </a:lnSpc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lnSpc>
                <a:spcPts val="2660"/>
              </a:lnSpc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0"/>
            <a:r>
              <a:rPr lang="it-IT"/>
              <a:t>Fare clic per modificare gli stili del testo dello schema</a:t>
            </a:r>
          </a:p>
          <a:p>
            <a:pPr lvl="0"/>
            <a:r>
              <a:rPr lang="it-IT"/>
              <a:t>Fare clic per modificare gli stili del testo dello schema</a:t>
            </a:r>
          </a:p>
          <a:p>
            <a:pPr lvl="0"/>
            <a:r>
              <a:rPr lang="it-IT"/>
              <a:t>Fare clic per modificare gli stili del testo dello schema</a:t>
            </a:r>
          </a:p>
          <a:p>
            <a:pPr lvl="0"/>
            <a:r>
              <a:rPr lang="it-IT"/>
              <a:t>Fare clic per modificare gli stili del testo dello schema</a:t>
            </a:r>
          </a:p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3" name="Segnaposto testo 10">
            <a:extLst>
              <a:ext uri="{FF2B5EF4-FFF2-40B4-BE49-F238E27FC236}">
                <a16:creationId xmlns:a16="http://schemas.microsoft.com/office/drawing/2014/main" xmlns="" id="{AC07E91D-54EB-314D-A310-786357B6192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692000" y="626574"/>
            <a:ext cx="8164516" cy="58944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130" b="1" i="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xmlns="" id="{949E8C26-8EC2-3E41-A535-D4D283AE96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54345" y="624627"/>
            <a:ext cx="304800" cy="241300"/>
          </a:xfrm>
          <a:prstGeom prst="rect">
            <a:avLst/>
          </a:prstGeom>
        </p:spPr>
      </p:pic>
      <p:cxnSp>
        <p:nvCxnSpPr>
          <p:cNvPr id="17" name="Connettore 1 16">
            <a:extLst>
              <a:ext uri="{FF2B5EF4-FFF2-40B4-BE49-F238E27FC236}">
                <a16:creationId xmlns:a16="http://schemas.microsoft.com/office/drawing/2014/main" xmlns="" id="{87E2203B-0DE0-8848-946F-90EC5C691D66}"/>
              </a:ext>
            </a:extLst>
          </p:cNvPr>
          <p:cNvCxnSpPr>
            <a:cxnSpLocks/>
          </p:cNvCxnSpPr>
          <p:nvPr userDrawn="1"/>
        </p:nvCxnSpPr>
        <p:spPr>
          <a:xfrm>
            <a:off x="1692000" y="1615511"/>
            <a:ext cx="10500000" cy="0"/>
          </a:xfrm>
          <a:prstGeom prst="line">
            <a:avLst/>
          </a:prstGeom>
          <a:ln w="381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8">
            <a:extLst>
              <a:ext uri="{FF2B5EF4-FFF2-40B4-BE49-F238E27FC236}">
                <a16:creationId xmlns:a16="http://schemas.microsoft.com/office/drawing/2014/main" xmlns="" id="{E85D1523-F299-6943-9226-04150CA4BA13}"/>
              </a:ext>
            </a:extLst>
          </p:cNvPr>
          <p:cNvCxnSpPr>
            <a:cxnSpLocks/>
          </p:cNvCxnSpPr>
          <p:nvPr userDrawn="1"/>
        </p:nvCxnSpPr>
        <p:spPr>
          <a:xfrm>
            <a:off x="1692000" y="2214693"/>
            <a:ext cx="10500000" cy="0"/>
          </a:xfrm>
          <a:prstGeom prst="line">
            <a:avLst/>
          </a:prstGeom>
          <a:ln w="381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9">
            <a:extLst>
              <a:ext uri="{FF2B5EF4-FFF2-40B4-BE49-F238E27FC236}">
                <a16:creationId xmlns:a16="http://schemas.microsoft.com/office/drawing/2014/main" xmlns="" id="{153A8373-B3F9-EE44-81A2-BFDC784EAA72}"/>
              </a:ext>
            </a:extLst>
          </p:cNvPr>
          <p:cNvCxnSpPr>
            <a:cxnSpLocks/>
          </p:cNvCxnSpPr>
          <p:nvPr userDrawn="1"/>
        </p:nvCxnSpPr>
        <p:spPr>
          <a:xfrm>
            <a:off x="1692000" y="4312696"/>
            <a:ext cx="10500000" cy="0"/>
          </a:xfrm>
          <a:prstGeom prst="line">
            <a:avLst/>
          </a:prstGeom>
          <a:ln w="381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1 20">
            <a:extLst>
              <a:ext uri="{FF2B5EF4-FFF2-40B4-BE49-F238E27FC236}">
                <a16:creationId xmlns:a16="http://schemas.microsoft.com/office/drawing/2014/main" xmlns="" id="{69BBC146-4EC2-AF4F-906D-DC31B61B5D59}"/>
              </a:ext>
            </a:extLst>
          </p:cNvPr>
          <p:cNvCxnSpPr>
            <a:cxnSpLocks/>
          </p:cNvCxnSpPr>
          <p:nvPr userDrawn="1"/>
        </p:nvCxnSpPr>
        <p:spPr>
          <a:xfrm>
            <a:off x="1692000" y="2912434"/>
            <a:ext cx="10500000" cy="0"/>
          </a:xfrm>
          <a:prstGeom prst="line">
            <a:avLst/>
          </a:prstGeom>
          <a:ln w="381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>
            <a:extLst>
              <a:ext uri="{FF2B5EF4-FFF2-40B4-BE49-F238E27FC236}">
                <a16:creationId xmlns:a16="http://schemas.microsoft.com/office/drawing/2014/main" xmlns="" id="{428FBA3A-7CF4-DE4C-8B16-C61107E0F6F2}"/>
              </a:ext>
            </a:extLst>
          </p:cNvPr>
          <p:cNvCxnSpPr>
            <a:cxnSpLocks/>
          </p:cNvCxnSpPr>
          <p:nvPr userDrawn="1"/>
        </p:nvCxnSpPr>
        <p:spPr>
          <a:xfrm>
            <a:off x="1692000" y="3624052"/>
            <a:ext cx="10500000" cy="0"/>
          </a:xfrm>
          <a:prstGeom prst="line">
            <a:avLst/>
          </a:prstGeom>
          <a:ln w="381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1 22">
            <a:extLst>
              <a:ext uri="{FF2B5EF4-FFF2-40B4-BE49-F238E27FC236}">
                <a16:creationId xmlns:a16="http://schemas.microsoft.com/office/drawing/2014/main" xmlns="" id="{494DF354-42C4-8246-A79F-4F65EDFF9FA2}"/>
              </a:ext>
            </a:extLst>
          </p:cNvPr>
          <p:cNvCxnSpPr>
            <a:cxnSpLocks/>
          </p:cNvCxnSpPr>
          <p:nvPr userDrawn="1"/>
        </p:nvCxnSpPr>
        <p:spPr>
          <a:xfrm>
            <a:off x="1692000" y="5018739"/>
            <a:ext cx="10500000" cy="0"/>
          </a:xfrm>
          <a:prstGeom prst="line">
            <a:avLst/>
          </a:prstGeom>
          <a:ln w="381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>
            <a:extLst>
              <a:ext uri="{FF2B5EF4-FFF2-40B4-BE49-F238E27FC236}">
                <a16:creationId xmlns:a16="http://schemas.microsoft.com/office/drawing/2014/main" xmlns="" id="{8BF2CCD3-3ACA-E443-82D0-5A98256394AA}"/>
              </a:ext>
            </a:extLst>
          </p:cNvPr>
          <p:cNvCxnSpPr>
            <a:cxnSpLocks/>
          </p:cNvCxnSpPr>
          <p:nvPr userDrawn="1"/>
        </p:nvCxnSpPr>
        <p:spPr>
          <a:xfrm>
            <a:off x="1692000" y="5721485"/>
            <a:ext cx="10500000" cy="0"/>
          </a:xfrm>
          <a:prstGeom prst="line">
            <a:avLst/>
          </a:prstGeom>
          <a:ln w="381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2094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o e 4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piè di pagina 3">
            <a:extLst>
              <a:ext uri="{FF2B5EF4-FFF2-40B4-BE49-F238E27FC236}">
                <a16:creationId xmlns:a16="http://schemas.microsoft.com/office/drawing/2014/main" xmlns="" id="{D1F373F6-71C4-D84C-9230-DAC9E4991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0485" y="6356350"/>
            <a:ext cx="6916387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it-IT"/>
          </a:p>
        </p:txBody>
      </p:sp>
      <p:sp>
        <p:nvSpPr>
          <p:cNvPr id="7" name="Segnaposto numero diapositiva 4">
            <a:extLst>
              <a:ext uri="{FF2B5EF4-FFF2-40B4-BE49-F238E27FC236}">
                <a16:creationId xmlns:a16="http://schemas.microsoft.com/office/drawing/2014/main" xmlns="" id="{F2E0F2F7-E1D9-FB4D-8DA1-8E358D97E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5847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70CE8E-6723-8441-8178-EE2A20FF9019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8" name="Connettore 1 7">
            <a:extLst>
              <a:ext uri="{FF2B5EF4-FFF2-40B4-BE49-F238E27FC236}">
                <a16:creationId xmlns:a16="http://schemas.microsoft.com/office/drawing/2014/main" xmlns="" id="{12E30C2B-DFCA-164F-97B4-106D9D021B74}"/>
              </a:ext>
            </a:extLst>
          </p:cNvPr>
          <p:cNvCxnSpPr>
            <a:cxnSpLocks/>
          </p:cNvCxnSpPr>
          <p:nvPr userDrawn="1"/>
        </p:nvCxnSpPr>
        <p:spPr>
          <a:xfrm>
            <a:off x="620486" y="892629"/>
            <a:ext cx="9405257" cy="14640"/>
          </a:xfrm>
          <a:prstGeom prst="line">
            <a:avLst/>
          </a:prstGeom>
          <a:ln w="381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E7083D70-27E0-4D44-91CA-91F404914E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93570" y="487689"/>
            <a:ext cx="1308100" cy="444500"/>
          </a:xfrm>
          <a:prstGeom prst="rect">
            <a:avLst/>
          </a:prstGeom>
        </p:spPr>
      </p:pic>
      <p:sp>
        <p:nvSpPr>
          <p:cNvPr id="10" name="Segnaposto testo 5">
            <a:extLst>
              <a:ext uri="{FF2B5EF4-FFF2-40B4-BE49-F238E27FC236}">
                <a16:creationId xmlns:a16="http://schemas.microsoft.com/office/drawing/2014/main" xmlns="" id="{7C10300A-5E09-3E41-95F5-207BA75B0D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0" y="1723554"/>
            <a:ext cx="5605670" cy="392906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2670"/>
              </a:lnSpc>
              <a:buNone/>
              <a:defRPr sz="1335" b="0" i="0" baseline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lnSpc>
                <a:spcPts val="2660"/>
              </a:lnSpc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lnSpc>
                <a:spcPts val="2660"/>
              </a:lnSpc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lnSpc>
                <a:spcPts val="2660"/>
              </a:lnSpc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lnSpc>
                <a:spcPts val="2660"/>
              </a:lnSpc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Segnaposto testo 7">
            <a:extLst>
              <a:ext uri="{FF2B5EF4-FFF2-40B4-BE49-F238E27FC236}">
                <a16:creationId xmlns:a16="http://schemas.microsoft.com/office/drawing/2014/main" xmlns="" id="{A78BD3F9-D9EF-3E48-8CAB-110CD51243D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9259" y="918789"/>
            <a:ext cx="9227257" cy="358775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1752"/>
              </a:lnSpc>
              <a:buNone/>
              <a:defRPr sz="146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Segnaposto testo 10">
            <a:extLst>
              <a:ext uri="{FF2B5EF4-FFF2-40B4-BE49-F238E27FC236}">
                <a16:creationId xmlns:a16="http://schemas.microsoft.com/office/drawing/2014/main" xmlns="" id="{41C3BBA8-AC70-3C43-98D9-85412550CFA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5204" y="510461"/>
            <a:ext cx="9231312" cy="41433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660" b="1" i="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Segnaposto immagine 13">
            <a:extLst>
              <a:ext uri="{FF2B5EF4-FFF2-40B4-BE49-F238E27FC236}">
                <a16:creationId xmlns:a16="http://schemas.microsoft.com/office/drawing/2014/main" xmlns="" id="{418CDEF1-941B-E14B-A1B6-C6E32D91324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362629" y="1873250"/>
            <a:ext cx="2428875" cy="19700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t-IT"/>
          </a:p>
        </p:txBody>
      </p:sp>
      <p:sp>
        <p:nvSpPr>
          <p:cNvPr id="15" name="Segnaposto immagine 13">
            <a:extLst>
              <a:ext uri="{FF2B5EF4-FFF2-40B4-BE49-F238E27FC236}">
                <a16:creationId xmlns:a16="http://schemas.microsoft.com/office/drawing/2014/main" xmlns="" id="{32826838-8F12-2945-AF1D-BE4DA5C24FF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9260" y="1873250"/>
            <a:ext cx="2428874" cy="19700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t-IT"/>
          </a:p>
        </p:txBody>
      </p:sp>
      <p:sp>
        <p:nvSpPr>
          <p:cNvPr id="16" name="Segnaposto immagine 13">
            <a:extLst>
              <a:ext uri="{FF2B5EF4-FFF2-40B4-BE49-F238E27FC236}">
                <a16:creationId xmlns:a16="http://schemas.microsoft.com/office/drawing/2014/main" xmlns="" id="{FBF37749-938D-F04D-AD99-374159C6498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362629" y="4116390"/>
            <a:ext cx="2428875" cy="19700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t-IT"/>
          </a:p>
        </p:txBody>
      </p:sp>
      <p:sp>
        <p:nvSpPr>
          <p:cNvPr id="17" name="Segnaposto immagine 13">
            <a:extLst>
              <a:ext uri="{FF2B5EF4-FFF2-40B4-BE49-F238E27FC236}">
                <a16:creationId xmlns:a16="http://schemas.microsoft.com/office/drawing/2014/main" xmlns="" id="{2D9D45E8-BC3A-2544-809C-C09BDD189BD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29259" y="4132266"/>
            <a:ext cx="2428875" cy="19700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0769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xmlns="" id="{42969DE3-63C6-7040-8D51-08F8DCE66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B79CA97A-FE7F-BE42-A38A-05AF07C40E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>
            <a:extLst>
              <a:ext uri="{FF2B5EF4-FFF2-40B4-BE49-F238E27FC236}">
                <a16:creationId xmlns:a16="http://schemas.microsoft.com/office/drawing/2014/main" xmlns="" id="{49A68669-64E5-CA4B-8CDF-691549351A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95656" y="6323833"/>
            <a:ext cx="274320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8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AB5A4FB3-4E56-7845-8DEF-2A93F76435B7}" type="datetime4">
              <a:rPr lang="it-IT" smtClean="0"/>
              <a:t>30 gennaio 2025</a:t>
            </a:fld>
            <a:endParaRPr lang="it-IT"/>
          </a:p>
        </p:txBody>
      </p:sp>
      <p:sp>
        <p:nvSpPr>
          <p:cNvPr id="8" name="Segnaposto piè di pagina 4">
            <a:extLst>
              <a:ext uri="{FF2B5EF4-FFF2-40B4-BE49-F238E27FC236}">
                <a16:creationId xmlns:a16="http://schemas.microsoft.com/office/drawing/2014/main" xmlns="" id="{3BC5BB9C-F2B6-2B41-BD88-8DC89362B8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93351" y="6334578"/>
            <a:ext cx="411480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it-IT"/>
          </a:p>
        </p:txBody>
      </p:sp>
      <p:sp>
        <p:nvSpPr>
          <p:cNvPr id="9" name="Segnaposto numero diapositiva 5">
            <a:extLst>
              <a:ext uri="{FF2B5EF4-FFF2-40B4-BE49-F238E27FC236}">
                <a16:creationId xmlns:a16="http://schemas.microsoft.com/office/drawing/2014/main" xmlns="" id="{E7F1221D-01BC-EF41-9AD4-2B25764A8F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62647" y="6334578"/>
            <a:ext cx="274320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8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F970CE8E-6723-8441-8178-EE2A20FF901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4997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2" r:id="rId6"/>
  </p:sldLayoutIdLst>
  <p:hf hdr="0"/>
  <p:txStyles>
    <p:titleStyle>
      <a:lvl1pPr algn="l" defTabSz="914400" rtl="0" eaLnBrk="1" latinLnBrk="0" hangingPunct="1">
        <a:lnSpc>
          <a:spcPts val="3600"/>
        </a:lnSpc>
        <a:spcBef>
          <a:spcPct val="0"/>
        </a:spcBef>
        <a:buNone/>
        <a:defRPr sz="2000" b="1" i="0" kern="1200" baseline="0">
          <a:solidFill>
            <a:schemeClr val="tx1"/>
          </a:solidFill>
          <a:latin typeface="Open Sans" panose="020B06060305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100" kern="1200" baseline="0">
          <a:solidFill>
            <a:schemeClr val="tx1"/>
          </a:solidFill>
          <a:latin typeface="Open Sans Light" panose="020B0306030504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 baseline="0">
          <a:solidFill>
            <a:schemeClr val="tx1"/>
          </a:solidFill>
          <a:latin typeface="Open Sans Light" panose="020B03060305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 baseline="0">
          <a:solidFill>
            <a:schemeClr val="tx1"/>
          </a:solidFill>
          <a:latin typeface="Open Sans Light" panose="020B03060305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 baseline="0">
          <a:solidFill>
            <a:schemeClr val="tx1"/>
          </a:solidFill>
          <a:latin typeface="Open Sans Light" panose="020B03060305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 baseline="0">
          <a:solidFill>
            <a:schemeClr val="tx1"/>
          </a:solidFill>
          <a:latin typeface="Open Sans Light" panose="020B03060305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mailto:ventonelvento@dante.global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cultura@dante.global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5M6zG5Aranw?si=UO0s7cfWLVTjulRR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75609E3-5B94-D14D-8527-EEF9C8F133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9058" y="2214828"/>
            <a:ext cx="4312736" cy="553307"/>
          </a:xfrm>
        </p:spPr>
        <p:txBody>
          <a:bodyPr>
            <a:normAutofit fontScale="90000"/>
          </a:bodyPr>
          <a:lstStyle/>
          <a:p>
            <a:r>
              <a:rPr lang="it-IT" i="1">
                <a:latin typeface="Open Sans"/>
                <a:ea typeface="Open Sans"/>
                <a:cs typeface="Open Sans"/>
              </a:rPr>
              <a:t/>
            </a:r>
            <a:br>
              <a:rPr lang="it-IT" i="1">
                <a:latin typeface="Open Sans"/>
                <a:ea typeface="Open Sans"/>
                <a:cs typeface="Open Sans"/>
              </a:rPr>
            </a:br>
            <a:r>
              <a:rPr lang="it-IT" i="1">
                <a:latin typeface="Open Sans"/>
                <a:ea typeface="Open Sans"/>
                <a:cs typeface="Open Sans"/>
              </a:rPr>
              <a:t>Premio di poesia Vento nel vento</a:t>
            </a:r>
            <a:endParaRPr lang="it-IT" i="1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EB57A61B-7238-454B-82EF-415C05B2AC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7941" y="4034946"/>
            <a:ext cx="9887020" cy="376529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it-IT" sz="2400" b="1">
                <a:latin typeface="Open Sans Light"/>
                <a:ea typeface="Open Sans Light"/>
                <a:cs typeface="Open Sans Light"/>
              </a:rPr>
              <a:t>U.O. Cultura e eventi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16072DF3-308E-094E-B380-7704AFA27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8A9B2-C2A1-834C-8861-B21F0ED67213}" type="datetime4">
              <a:rPr lang="it-IT" smtClean="0"/>
              <a:t>30 gennaio 2025</a:t>
            </a:fld>
            <a:endParaRPr lang="it-IT"/>
          </a:p>
        </p:txBody>
      </p:sp>
      <p:pic>
        <p:nvPicPr>
          <p:cNvPr id="6" name="Segnaposto immagine 11" descr="Immagine che contiene testo, Carattere, calligrafia, logo&#10;&#10;Descrizione generata automaticamente">
            <a:extLst>
              <a:ext uri="{FF2B5EF4-FFF2-40B4-BE49-F238E27FC236}">
                <a16:creationId xmlns:a16="http://schemas.microsoft.com/office/drawing/2014/main" xmlns="" id="{813480A9-5104-2659-D408-03609DE9B05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18" t="-3484" r="2202" b="3484"/>
          <a:stretch/>
        </p:blipFill>
        <p:spPr>
          <a:xfrm>
            <a:off x="7221442" y="1717161"/>
            <a:ext cx="3348359" cy="1242682"/>
          </a:xfrm>
          <a:prstGeom prst="rect">
            <a:avLst/>
          </a:prstGeom>
        </p:spPr>
      </p:pic>
      <p:sp>
        <p:nvSpPr>
          <p:cNvPr id="8" name="Sottotitolo 2">
            <a:extLst>
              <a:ext uri="{FF2B5EF4-FFF2-40B4-BE49-F238E27FC236}">
                <a16:creationId xmlns:a16="http://schemas.microsoft.com/office/drawing/2014/main" xmlns="" id="{82FA7228-80A8-3B75-9529-45DE32F2EB70}"/>
              </a:ext>
            </a:extLst>
          </p:cNvPr>
          <p:cNvSpPr txBox="1">
            <a:spLocks/>
          </p:cNvSpPr>
          <p:nvPr/>
        </p:nvSpPr>
        <p:spPr>
          <a:xfrm>
            <a:off x="7602707" y="1346731"/>
            <a:ext cx="2569993" cy="197839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130" kern="1200" baseline="0">
                <a:solidFill>
                  <a:schemeClr val="tx1"/>
                </a:solidFill>
                <a:latin typeface="Open Sans Light" panose="020B0306030504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Open Sans Light" panose="020B0306030504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Open Sans Light" panose="020B0306030504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Open Sans Light" panose="020B0306030504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Open Sans Light" panose="020B0306030504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500" b="1">
                <a:latin typeface="Open Sans Light"/>
                <a:ea typeface="Open Sans Light"/>
                <a:cs typeface="Open Sans Light"/>
              </a:rPr>
              <a:t>IN COLLABORAZIONE CON IL</a:t>
            </a:r>
            <a:endParaRPr lang="it-IT" sz="1500"/>
          </a:p>
        </p:txBody>
      </p:sp>
    </p:spTree>
    <p:extLst>
      <p:ext uri="{BB962C8B-B14F-4D97-AF65-F5344CB8AC3E}">
        <p14:creationId xmlns:p14="http://schemas.microsoft.com/office/powerpoint/2010/main" val="3565492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xmlns="" id="{602B45D9-530A-C249-B125-CC99186B7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0CE8E-6723-8441-8178-EE2A20FF9019}" type="slidenum">
              <a:rPr lang="it-IT" smtClean="0"/>
              <a:pPr/>
              <a:t>10</a:t>
            </a:fld>
            <a:endParaRPr lang="it-IT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xmlns="" id="{DA572949-2B0F-5044-86B4-8588EF23393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it-IT" sz="2650">
                <a:latin typeface="Open Sans"/>
                <a:ea typeface="Open Sans"/>
                <a:cs typeface="Open Sans"/>
              </a:rPr>
              <a:t>Le modalità di realizzazione</a:t>
            </a:r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xmlns="" id="{3F9F8D51-40CC-683D-49BF-01DCC5F5691C}"/>
              </a:ext>
            </a:extLst>
          </p:cNvPr>
          <p:cNvSpPr/>
          <p:nvPr/>
        </p:nvSpPr>
        <p:spPr>
          <a:xfrm>
            <a:off x="697840" y="1664203"/>
            <a:ext cx="1773184" cy="9690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DF0E1ED0-5A1E-B187-73E1-A6B1F9AD5B28}"/>
              </a:ext>
            </a:extLst>
          </p:cNvPr>
          <p:cNvSpPr txBox="1"/>
          <p:nvPr/>
        </p:nvSpPr>
        <p:spPr>
          <a:xfrm>
            <a:off x="1155909" y="2943327"/>
            <a:ext cx="9881260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it-IT">
                <a:latin typeface="Open Sans"/>
                <a:ea typeface="Open Sans"/>
                <a:cs typeface="Calibri"/>
              </a:rPr>
              <a:t>Gennaio 2025: invio del "regolamento" di progetto ai comitati partecipanti; </a:t>
            </a:r>
            <a:endParaRPr lang="it-IT">
              <a:ea typeface="Calibri" panose="020F0502020204030204"/>
              <a:cs typeface="Calibri" panose="020F0502020204030204"/>
            </a:endParaRPr>
          </a:p>
          <a:p>
            <a:pPr marL="342900" indent="-342900">
              <a:buFont typeface="Arial"/>
              <a:buChar char="•"/>
            </a:pPr>
            <a:endParaRPr lang="it-IT">
              <a:latin typeface="Open Sans"/>
              <a:ea typeface="Open Sans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it-IT">
                <a:latin typeface="Open Sans"/>
                <a:ea typeface="Open Sans"/>
                <a:cs typeface="Calibri"/>
              </a:rPr>
              <a:t>I Comitati saranno invitati a coinvolgere le scuole superiori del proprio territorio di riferimento, invitando i docenti a promuovere il progetto nelle loro classi. </a:t>
            </a:r>
          </a:p>
          <a:p>
            <a:pPr marL="342900" indent="-342900">
              <a:buFont typeface="Arial"/>
              <a:buChar char="•"/>
            </a:pPr>
            <a:endParaRPr lang="it-IT">
              <a:latin typeface="Open Sans"/>
              <a:ea typeface="Open Sans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it-IT">
                <a:latin typeface="Open Sans"/>
                <a:ea typeface="Open Sans"/>
                <a:cs typeface="Calibri"/>
              </a:rPr>
              <a:t>Gli insegnanti potranno richiedere l'assistenza di Giuliana Poli, curatrice del progetto, </a:t>
            </a:r>
            <a:r>
              <a:rPr lang="it-IT">
                <a:latin typeface="Open Sans"/>
                <a:ea typeface="Open Sans"/>
                <a:cs typeface="Open Sans"/>
              </a:rPr>
              <a:t>in presenza o a distanza</a:t>
            </a:r>
            <a:r>
              <a:rPr lang="it-IT">
                <a:latin typeface="Open Sans"/>
                <a:ea typeface="Open Sans"/>
                <a:cs typeface="Calibri"/>
              </a:rPr>
              <a:t>, contattando il Comitato di riferimento. </a:t>
            </a:r>
          </a:p>
        </p:txBody>
      </p:sp>
      <p:sp>
        <p:nvSpPr>
          <p:cNvPr id="12" name="Segnaposto testo 5">
            <a:extLst>
              <a:ext uri="{FF2B5EF4-FFF2-40B4-BE49-F238E27FC236}">
                <a16:creationId xmlns:a16="http://schemas.microsoft.com/office/drawing/2014/main" xmlns="" id="{089734EB-6868-C57B-13CD-CFAF54355CFC}"/>
              </a:ext>
            </a:extLst>
          </p:cNvPr>
          <p:cNvSpPr txBox="1">
            <a:spLocks/>
          </p:cNvSpPr>
          <p:nvPr/>
        </p:nvSpPr>
        <p:spPr>
          <a:xfrm>
            <a:off x="624295" y="2219855"/>
            <a:ext cx="9231312" cy="41433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60" b="1" i="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 baseline="0">
                <a:solidFill>
                  <a:schemeClr val="tx1"/>
                </a:solidFill>
                <a:latin typeface="Open Sans Light" panose="020B0306030504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 baseline="0">
                <a:solidFill>
                  <a:schemeClr val="tx1"/>
                </a:solidFill>
                <a:latin typeface="Open Sans Light" panose="020B0306030504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 baseline="0">
                <a:solidFill>
                  <a:schemeClr val="tx1"/>
                </a:solidFill>
                <a:latin typeface="Open Sans Light" panose="020B0306030504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 baseline="0">
                <a:solidFill>
                  <a:schemeClr val="tx1"/>
                </a:solidFill>
                <a:latin typeface="Open Sans Light" panose="020B03060305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650">
                <a:latin typeface="Open Sans"/>
                <a:ea typeface="Open Sans"/>
                <a:cs typeface="Open Sans"/>
              </a:rPr>
              <a:t>FASE 1 – gennaio 2025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5294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xmlns="" id="{602B45D9-530A-C249-B125-CC99186B7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0CE8E-6723-8441-8178-EE2A20FF9019}" type="slidenum">
              <a:rPr lang="it-IT" smtClean="0"/>
              <a:pPr/>
              <a:t>11</a:t>
            </a:fld>
            <a:endParaRPr lang="it-IT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322A9C18-9A88-484B-9811-30599B548AA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xmlns="" id="{3F9F8D51-40CC-683D-49BF-01DCC5F5691C}"/>
              </a:ext>
            </a:extLst>
          </p:cNvPr>
          <p:cNvSpPr/>
          <p:nvPr/>
        </p:nvSpPr>
        <p:spPr>
          <a:xfrm>
            <a:off x="697840" y="1523092"/>
            <a:ext cx="1773184" cy="9549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xmlns="" id="{DA572949-2B0F-5044-86B4-8588EF23393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5204" y="1366252"/>
            <a:ext cx="9231312" cy="400227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it-IT" sz="2650">
                <a:latin typeface="Open Sans"/>
                <a:ea typeface="Open Sans"/>
                <a:cs typeface="Open Sans"/>
              </a:rPr>
              <a:t>FASE 2 - 15 aprile / 5 maggio</a:t>
            </a:r>
            <a:endParaRPr lang="it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0203B546-561B-05D6-9438-C966B4DCB00E}"/>
              </a:ext>
            </a:extLst>
          </p:cNvPr>
          <p:cNvSpPr txBox="1"/>
          <p:nvPr/>
        </p:nvSpPr>
        <p:spPr>
          <a:xfrm>
            <a:off x="534202" y="1911005"/>
            <a:ext cx="5096573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it-IT" sz="1600">
                <a:latin typeface="Open Sans"/>
                <a:ea typeface="Open Sans"/>
                <a:cs typeface="Open Sans"/>
              </a:rPr>
              <a:t>Gli insegnanti inviano gli elaborati dei propri studenti a </a:t>
            </a:r>
            <a:r>
              <a:rPr lang="it-IT" sz="1600">
                <a:latin typeface="Open Sans"/>
                <a:ea typeface="Open Sans"/>
                <a:cs typeface="Open Sans"/>
                <a:hlinkClick r:id="rId2"/>
              </a:rPr>
              <a:t>ventonelvento@dante.global</a:t>
            </a:r>
            <a:r>
              <a:rPr lang="it-IT" sz="1600">
                <a:latin typeface="Open Sans"/>
                <a:ea typeface="Open Sans"/>
                <a:cs typeface="Open Sans"/>
              </a:rPr>
              <a:t>.</a:t>
            </a:r>
          </a:p>
          <a:p>
            <a:endParaRPr lang="it-IT" sz="1600" b="1">
              <a:latin typeface="Open Sans"/>
              <a:ea typeface="Open Sans"/>
              <a:cs typeface="Segoe UI"/>
            </a:endParaRPr>
          </a:p>
          <a:p>
            <a:pPr marL="342900" indent="-342900">
              <a:buFont typeface="Arial"/>
              <a:buChar char="•"/>
            </a:pPr>
            <a:r>
              <a:rPr lang="it-IT" sz="1600">
                <a:latin typeface="Open Sans"/>
                <a:cs typeface="Segoe UI"/>
              </a:rPr>
              <a:t>Il 5 maggio, la giuria di progetto individua il vincitore</a:t>
            </a:r>
            <a:r>
              <a:rPr lang="en-US" sz="1600">
                <a:latin typeface="Open Sans"/>
                <a:cs typeface="Segoe UI"/>
              </a:rPr>
              <a:t>​.</a:t>
            </a:r>
            <a:endParaRPr lang="it-IT" sz="1600">
              <a:ea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endParaRPr lang="en-US" sz="1600">
              <a:latin typeface="Open Sans"/>
              <a:ea typeface="Open Sans"/>
              <a:cs typeface="Segoe UI"/>
            </a:endParaRPr>
          </a:p>
          <a:p>
            <a:pPr marL="342900" indent="-342900">
              <a:buFont typeface="Arial"/>
              <a:buChar char="•"/>
            </a:pPr>
            <a:r>
              <a:rPr lang="en-US" sz="1600">
                <a:latin typeface="Open Sans"/>
                <a:ea typeface="Open Sans"/>
                <a:cs typeface="Segoe UI"/>
              </a:rPr>
              <a:t>Il </a:t>
            </a:r>
            <a:r>
              <a:rPr lang="en-US" sz="1600" err="1">
                <a:latin typeface="Open Sans"/>
                <a:ea typeface="Open Sans"/>
                <a:cs typeface="Segoe UI"/>
              </a:rPr>
              <a:t>vincitore</a:t>
            </a:r>
            <a:r>
              <a:rPr lang="en-US" sz="1600">
                <a:latin typeface="Open Sans"/>
                <a:ea typeface="Open Sans"/>
                <a:cs typeface="Segoe UI"/>
              </a:rPr>
              <a:t> è </a:t>
            </a:r>
            <a:r>
              <a:rPr lang="en-US" sz="1600" err="1">
                <a:latin typeface="Open Sans"/>
                <a:ea typeface="Open Sans"/>
                <a:cs typeface="Segoe UI"/>
              </a:rPr>
              <a:t>contattato</a:t>
            </a:r>
            <a:r>
              <a:rPr lang="en-US" sz="1600">
                <a:latin typeface="Open Sans"/>
                <a:ea typeface="Open Sans"/>
                <a:cs typeface="Segoe UI"/>
              </a:rPr>
              <a:t> da Palazzo Firenze  per il </a:t>
            </a:r>
            <a:r>
              <a:rPr lang="en-US" sz="1600" err="1">
                <a:latin typeface="Open Sans"/>
                <a:ea typeface="Open Sans"/>
                <a:cs typeface="Segoe UI"/>
              </a:rPr>
              <a:t>perfezionamento</a:t>
            </a:r>
            <a:r>
              <a:rPr lang="en-US" sz="1600">
                <a:latin typeface="Open Sans"/>
                <a:ea typeface="Open Sans"/>
                <a:cs typeface="Segoe UI"/>
              </a:rPr>
              <a:t> </a:t>
            </a:r>
            <a:r>
              <a:rPr lang="en-US" sz="1600" err="1">
                <a:latin typeface="Open Sans"/>
                <a:ea typeface="Open Sans"/>
                <a:cs typeface="Segoe UI"/>
              </a:rPr>
              <a:t>della</a:t>
            </a:r>
            <a:r>
              <a:rPr lang="en-US" sz="1600">
                <a:latin typeface="Open Sans"/>
                <a:ea typeface="Open Sans"/>
                <a:cs typeface="Segoe UI"/>
              </a:rPr>
              <a:t> </a:t>
            </a:r>
            <a:r>
              <a:rPr lang="en-US" sz="1600" err="1">
                <a:latin typeface="Open Sans"/>
                <a:ea typeface="Open Sans"/>
                <a:cs typeface="Segoe UI"/>
              </a:rPr>
              <a:t>premiazione</a:t>
            </a:r>
            <a:r>
              <a:rPr lang="en-US" sz="1600">
                <a:latin typeface="Open Sans"/>
                <a:ea typeface="Open Sans"/>
                <a:cs typeface="Segoe UI"/>
              </a:rPr>
              <a:t>.</a:t>
            </a:r>
          </a:p>
          <a:p>
            <a:r>
              <a:rPr lang="en-US" sz="1600">
                <a:latin typeface="Open Sans"/>
                <a:ea typeface="Open Sans"/>
                <a:cs typeface="Segoe UI"/>
              </a:rPr>
              <a:t/>
            </a:r>
            <a:br>
              <a:rPr lang="en-US" sz="1600">
                <a:latin typeface="Open Sans"/>
                <a:ea typeface="Open Sans"/>
                <a:cs typeface="Segoe UI"/>
              </a:rPr>
            </a:br>
            <a:endParaRPr lang="en-US" sz="1600">
              <a:latin typeface="Open Sans"/>
              <a:ea typeface="Open Sans"/>
              <a:cs typeface="Segoe UI"/>
            </a:endParaRPr>
          </a:p>
          <a:p>
            <a:endParaRPr lang="en-US" sz="1600">
              <a:latin typeface="Open Sans"/>
              <a:cs typeface="Segoe UI"/>
            </a:endParaRPr>
          </a:p>
          <a:p>
            <a:endParaRPr lang="it-IT" sz="1600">
              <a:latin typeface="Open Sans"/>
              <a:cs typeface="Segoe UI"/>
            </a:endParaRPr>
          </a:p>
          <a:p>
            <a:r>
              <a:rPr lang="it-IT" sz="1600">
                <a:latin typeface="Open Sans"/>
                <a:cs typeface="Segoe UI"/>
              </a:rPr>
              <a:t>A Palazzo Firenze, il vincitore riceve in premio una borsa di studio per seguire un corso di due settimane presso il CET. </a:t>
            </a:r>
            <a:endParaRPr lang="en-US" sz="1600">
              <a:latin typeface="Open Sans"/>
              <a:ea typeface="Open Sans"/>
              <a:cs typeface="Segoe UI"/>
            </a:endParaRPr>
          </a:p>
        </p:txBody>
      </p:sp>
      <p:sp>
        <p:nvSpPr>
          <p:cNvPr id="11" name="Segnaposto testo 5">
            <a:extLst>
              <a:ext uri="{FF2B5EF4-FFF2-40B4-BE49-F238E27FC236}">
                <a16:creationId xmlns:a16="http://schemas.microsoft.com/office/drawing/2014/main" xmlns="" id="{36500EA2-2A15-5B4A-7A05-829BDE4919FA}"/>
              </a:ext>
            </a:extLst>
          </p:cNvPr>
          <p:cNvSpPr txBox="1">
            <a:spLocks/>
          </p:cNvSpPr>
          <p:nvPr/>
        </p:nvSpPr>
        <p:spPr>
          <a:xfrm>
            <a:off x="630496" y="4244510"/>
            <a:ext cx="9231312" cy="40022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60" b="1" i="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 baseline="0">
                <a:solidFill>
                  <a:schemeClr val="tx1"/>
                </a:solidFill>
                <a:latin typeface="Open Sans Light" panose="020B0306030504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 baseline="0">
                <a:solidFill>
                  <a:schemeClr val="tx1"/>
                </a:solidFill>
                <a:latin typeface="Open Sans Light" panose="020B0306030504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 baseline="0">
                <a:solidFill>
                  <a:schemeClr val="tx1"/>
                </a:solidFill>
                <a:latin typeface="Open Sans Light" panose="020B0306030504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 baseline="0">
                <a:solidFill>
                  <a:schemeClr val="tx1"/>
                </a:solidFill>
                <a:latin typeface="Open Sans Light" panose="020B03060305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650">
                <a:latin typeface="Open Sans"/>
                <a:ea typeface="Open Sans"/>
                <a:cs typeface="Open Sans"/>
              </a:rPr>
              <a:t>FASE 3 - 20 maggio </a:t>
            </a:r>
            <a:br>
              <a:rPr lang="it-IT" sz="2650">
                <a:latin typeface="Open Sans"/>
                <a:ea typeface="Open Sans"/>
                <a:cs typeface="Open Sans"/>
              </a:rPr>
            </a:br>
            <a:r>
              <a:rPr lang="it-IT" sz="2650"/>
              <a:t/>
            </a:r>
            <a:br>
              <a:rPr lang="it-IT" sz="2650"/>
            </a:br>
            <a:r>
              <a:rPr lang="it-IT" sz="2650"/>
              <a:t/>
            </a:r>
            <a:br>
              <a:rPr lang="it-IT" sz="2650"/>
            </a:br>
            <a:endParaRPr lang="it-IT" sz="2650"/>
          </a:p>
        </p:txBody>
      </p:sp>
      <p:pic>
        <p:nvPicPr>
          <p:cNvPr id="7" name="Immagine 6" descr="Immagine che contiene vestiti, persona, donna, abito&#10;&#10;Descrizione generata automaticamente">
            <a:extLst>
              <a:ext uri="{FF2B5EF4-FFF2-40B4-BE49-F238E27FC236}">
                <a16:creationId xmlns:a16="http://schemas.microsoft.com/office/drawing/2014/main" xmlns="" id="{4F97CB3D-0AE8-6812-FB54-B30EAC34B19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603"/>
          <a:stretch/>
        </p:blipFill>
        <p:spPr>
          <a:xfrm>
            <a:off x="5923844" y="2001234"/>
            <a:ext cx="5092699" cy="349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832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xmlns="" id="{602B45D9-530A-C249-B125-CC99186B7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0CE8E-6723-8441-8178-EE2A20FF9019}" type="slidenum">
              <a:rPr lang="it-IT" sz="700" smtClean="0"/>
              <a:pPr/>
              <a:t>12</a:t>
            </a:fld>
            <a:endParaRPr lang="it-IT" sz="70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322A9C18-9A88-484B-9811-30599B548AA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3530" y="1337030"/>
            <a:ext cx="5944355" cy="4827646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it-IT" sz="1600" b="1">
                <a:solidFill>
                  <a:srgbClr val="191919"/>
                </a:solidFill>
                <a:latin typeface="Open Sans ExtraBold"/>
                <a:ea typeface="Open Sans ExtraBold"/>
                <a:cs typeface="Open Sans ExtraBold"/>
              </a:rPr>
              <a:t>Giuria</a:t>
            </a:r>
            <a:endParaRPr lang="it-IT"/>
          </a:p>
          <a:p>
            <a:pPr marL="285750" indent="-285750">
              <a:buFont typeface="Calibri" panose="020B0604020202020204" pitchFamily="34" charset="0"/>
              <a:buChar char="-"/>
            </a:pPr>
            <a:r>
              <a:rPr lang="it-IT" sz="1600" b="1">
                <a:solidFill>
                  <a:srgbClr val="191919"/>
                </a:solidFill>
                <a:latin typeface="Open Sans ExtraBold"/>
                <a:ea typeface="Open Sans ExtraBold"/>
                <a:cs typeface="Open Sans ExtraBold"/>
              </a:rPr>
              <a:t>Giulio Rapetti Mogol</a:t>
            </a:r>
            <a:r>
              <a:rPr lang="it-IT" sz="1600">
                <a:solidFill>
                  <a:srgbClr val="191919"/>
                </a:solidFill>
                <a:latin typeface="Open Sans Light"/>
                <a:ea typeface="Open Sans Light"/>
                <a:cs typeface="Open Sans Light"/>
              </a:rPr>
              <a:t> – autore, poeta e presidente del CET; </a:t>
            </a:r>
            <a:endParaRPr lang="it-IT">
              <a:solidFill>
                <a:srgbClr val="000000"/>
              </a:solidFill>
              <a:latin typeface="Open Sans Light"/>
              <a:ea typeface="Open Sans Light"/>
              <a:cs typeface="Open Sans Light"/>
            </a:endParaRPr>
          </a:p>
          <a:p>
            <a:pPr marL="285750" indent="-285750">
              <a:buFont typeface="Calibri" panose="020B0604020202020204" pitchFamily="34" charset="0"/>
              <a:buChar char="-"/>
            </a:pPr>
            <a:r>
              <a:rPr lang="it-IT" sz="1600" b="1">
                <a:solidFill>
                  <a:srgbClr val="191919"/>
                </a:solidFill>
                <a:latin typeface="Open Sans ExtraBold"/>
                <a:ea typeface="Open Sans ExtraBold"/>
                <a:cs typeface="Open Sans ExtraBold"/>
              </a:rPr>
              <a:t>Giulio Ferroni </a:t>
            </a:r>
            <a:r>
              <a:rPr lang="it-IT" sz="1600" b="1">
                <a:solidFill>
                  <a:srgbClr val="191919"/>
                </a:solidFill>
                <a:latin typeface="Open Sans Light"/>
                <a:ea typeface="Open Sans Light"/>
                <a:cs typeface="Open Sans Light"/>
              </a:rPr>
              <a:t>–</a:t>
            </a:r>
            <a:r>
              <a:rPr lang="it-IT" sz="1600">
                <a:solidFill>
                  <a:srgbClr val="191919"/>
                </a:solidFill>
                <a:latin typeface="Open Sans Light"/>
                <a:ea typeface="Open Sans Light"/>
                <a:cs typeface="Open Sans Light"/>
              </a:rPr>
              <a:t> professore emerito della Sapienza di Roma, critico letterario, storico della letteratura e saggista italiano, presidente del Comitato scientifico della Società Dante Alighieri; </a:t>
            </a:r>
            <a:endParaRPr lang="it-IT" sz="1450">
              <a:solidFill>
                <a:srgbClr val="000000"/>
              </a:solidFill>
              <a:latin typeface="Open Sans Light"/>
              <a:ea typeface="Open Sans Light"/>
              <a:cs typeface="Open Sans Light"/>
            </a:endParaRPr>
          </a:p>
          <a:p>
            <a:pPr marL="285750" indent="-285750">
              <a:buFont typeface="Calibri" panose="020B0604020202020204" pitchFamily="34" charset="0"/>
              <a:buChar char="-"/>
            </a:pPr>
            <a:r>
              <a:rPr lang="it-IT" sz="1600" b="1">
                <a:solidFill>
                  <a:srgbClr val="191919"/>
                </a:solidFill>
                <a:latin typeface="Open Sans ExtraBold"/>
                <a:ea typeface="Open Sans ExtraBold"/>
                <a:cs typeface="Open Sans ExtraBold"/>
              </a:rPr>
              <a:t>Fabio Caon </a:t>
            </a:r>
            <a:r>
              <a:rPr lang="it-IT" sz="1600">
                <a:solidFill>
                  <a:srgbClr val="191919"/>
                </a:solidFill>
                <a:latin typeface="Open Sans Light"/>
                <a:ea typeface="Open Sans Light"/>
                <a:cs typeface="Open Sans Light"/>
              </a:rPr>
              <a:t>– docente di didattica delle lingue e di comunicazione interculturale e direttore del Master in Educazione linguistica inclusiva ed accessibile, membro del comitato scientifico della SDA; </a:t>
            </a:r>
            <a:endParaRPr lang="it-IT" sz="1450">
              <a:solidFill>
                <a:srgbClr val="000000"/>
              </a:solidFill>
              <a:latin typeface="Open Sans Light"/>
              <a:ea typeface="Open Sans Light"/>
              <a:cs typeface="Open Sans Light"/>
            </a:endParaRPr>
          </a:p>
          <a:p>
            <a:pPr marL="285750" indent="-285750">
              <a:buFont typeface="Calibri" panose="020B0604020202020204" pitchFamily="34" charset="0"/>
              <a:buChar char="-"/>
            </a:pPr>
            <a:r>
              <a:rPr lang="it-IT" sz="1600" b="1">
                <a:solidFill>
                  <a:srgbClr val="191919"/>
                </a:solidFill>
                <a:latin typeface="Open Sans ExtraBold"/>
                <a:ea typeface="Open Sans ExtraBold"/>
                <a:cs typeface="Open Sans ExtraBold"/>
              </a:rPr>
              <a:t>Salvatore Italia</a:t>
            </a:r>
            <a:r>
              <a:rPr lang="it-IT" sz="1600">
                <a:solidFill>
                  <a:srgbClr val="191919"/>
                </a:solidFill>
                <a:latin typeface="Open Sans ExtraBold"/>
                <a:ea typeface="Open Sans ExtraBold"/>
                <a:cs typeface="Open Sans ExtraBold"/>
              </a:rPr>
              <a:t> </a:t>
            </a:r>
            <a:r>
              <a:rPr lang="it-IT" sz="1600">
                <a:solidFill>
                  <a:srgbClr val="191919"/>
                </a:solidFill>
                <a:latin typeface="Open Sans Light"/>
                <a:ea typeface="Open Sans Light"/>
                <a:cs typeface="Open Sans Light"/>
              </a:rPr>
              <a:t>– consigliere centrale e soprintendente ai conti della Società Dante Alighieri.</a:t>
            </a:r>
            <a:endParaRPr lang="it-IT" sz="1450">
              <a:latin typeface="Open Sans Light"/>
              <a:ea typeface="Open Sans Light"/>
              <a:cs typeface="Open Sans Light"/>
            </a:endParaRPr>
          </a:p>
          <a:p>
            <a:endParaRPr lang="it-IT" sz="1600" b="1">
              <a:solidFill>
                <a:srgbClr val="191919"/>
              </a:solidFill>
              <a:latin typeface="Open Sans ExtraBold"/>
              <a:ea typeface="Open Sans ExtraBold"/>
              <a:cs typeface="Open Sans ExtraBold"/>
            </a:endParaRPr>
          </a:p>
          <a:p>
            <a:r>
              <a:rPr lang="it-IT" sz="1600" b="1">
                <a:solidFill>
                  <a:srgbClr val="191919"/>
                </a:solidFill>
                <a:latin typeface="Open Sans ExtraBold"/>
                <a:ea typeface="Open Sans ExtraBold"/>
                <a:cs typeface="Open Sans ExtraBold"/>
              </a:rPr>
              <a:t>Direzione di progetto</a:t>
            </a:r>
            <a:endParaRPr lang="it-IT" sz="1450">
              <a:ea typeface="Open Sans Light"/>
              <a:cs typeface="Open Sans Light"/>
            </a:endParaRPr>
          </a:p>
          <a:p>
            <a:pPr marL="285750" indent="-285750">
              <a:buFont typeface="Calibri" panose="020B0604020202020204" pitchFamily="34" charset="0"/>
              <a:buChar char="-"/>
            </a:pPr>
            <a:r>
              <a:rPr lang="it-IT" sz="1600" b="1">
                <a:solidFill>
                  <a:srgbClr val="191919"/>
                </a:solidFill>
                <a:latin typeface="Open Sans ExtraBold"/>
                <a:ea typeface="Open Sans ExtraBold"/>
                <a:cs typeface="Open Sans ExtraBold"/>
              </a:rPr>
              <a:t>Giuliana Poli </a:t>
            </a:r>
            <a:r>
              <a:rPr lang="it-IT" sz="1600">
                <a:solidFill>
                  <a:srgbClr val="191919"/>
                </a:solidFill>
                <a:latin typeface="Open Sans Light"/>
                <a:ea typeface="Open Sans Light"/>
                <a:cs typeface="Open Sans Light"/>
              </a:rPr>
              <a:t>– curatrice del progetto (poli7giuliana7@gmail.com) </a:t>
            </a:r>
            <a:endParaRPr lang="it-IT" sz="1450">
              <a:solidFill>
                <a:srgbClr val="000000"/>
              </a:solidFill>
              <a:latin typeface="Open Sans Light"/>
              <a:ea typeface="Open Sans Light"/>
              <a:cs typeface="Open Sans Light"/>
            </a:endParaRPr>
          </a:p>
          <a:p>
            <a:pPr marL="285750" indent="-285750">
              <a:buFont typeface="Calibri" panose="020B0604020202020204" pitchFamily="34" charset="0"/>
              <a:buChar char="-"/>
            </a:pPr>
            <a:r>
              <a:rPr lang="it-IT" sz="1600" b="1">
                <a:solidFill>
                  <a:srgbClr val="191919"/>
                </a:solidFill>
                <a:latin typeface="Open Sans ExtraBold"/>
                <a:ea typeface="Open Sans ExtraBold"/>
                <a:cs typeface="Open Sans ExtraBold"/>
              </a:rPr>
              <a:t>Giovanni Crociani </a:t>
            </a:r>
            <a:r>
              <a:rPr lang="it-IT" sz="1600">
                <a:solidFill>
                  <a:srgbClr val="191919"/>
                </a:solidFill>
                <a:latin typeface="Open Sans Light"/>
                <a:ea typeface="Open Sans Light"/>
                <a:cs typeface="Open Sans Light"/>
              </a:rPr>
              <a:t>– coordinatore del progetto</a:t>
            </a:r>
            <a:endParaRPr lang="it-IT" sz="1450">
              <a:latin typeface="Open Sans Light"/>
              <a:ea typeface="Open Sans Light"/>
              <a:cs typeface="Open Sans Light"/>
            </a:endParaRPr>
          </a:p>
          <a:p>
            <a:endParaRPr lang="it-IT" sz="1400">
              <a:ea typeface="Open Sans Light"/>
              <a:cs typeface="Open Sans Light"/>
            </a:endParaRP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xmlns="" id="{DA572949-2B0F-5044-86B4-8588EF23393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it-IT" sz="2400">
                <a:latin typeface="Open Sans"/>
                <a:ea typeface="Open Sans"/>
                <a:cs typeface="Open Sans"/>
              </a:rPr>
              <a:t>Organizzazione</a:t>
            </a:r>
            <a:endParaRPr lang="it-IT" sz="2400"/>
          </a:p>
        </p:txBody>
      </p:sp>
      <p:pic>
        <p:nvPicPr>
          <p:cNvPr id="2" name="Immagine 1" descr="Immagine che contiene vestiti, persona, uomo, Viso umano&#10;&#10;Descrizione generata automaticamente">
            <a:extLst>
              <a:ext uri="{FF2B5EF4-FFF2-40B4-BE49-F238E27FC236}">
                <a16:creationId xmlns:a16="http://schemas.microsoft.com/office/drawing/2014/main" xmlns="" id="{393408F3-9CB0-76F4-B900-DAFB59B972F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8303" b="386"/>
          <a:stretch/>
        </p:blipFill>
        <p:spPr>
          <a:xfrm>
            <a:off x="7061433" y="1591641"/>
            <a:ext cx="3802075" cy="4083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484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xmlns="" id="{45F8C3DD-2AA8-4794-4EB6-44BD5A7CA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0CE8E-6723-8441-8178-EE2A20FF9019}" type="slidenum">
              <a:rPr lang="it-IT" smtClean="0"/>
              <a:pPr/>
              <a:t>13</a:t>
            </a:fld>
            <a:endParaRPr lang="it-IT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xmlns="" id="{EB59BB8E-27E2-EEB9-5A48-ED38053C30B7}"/>
              </a:ext>
            </a:extLst>
          </p:cNvPr>
          <p:cNvSpPr/>
          <p:nvPr/>
        </p:nvSpPr>
        <p:spPr>
          <a:xfrm>
            <a:off x="5636302" y="284813"/>
            <a:ext cx="6280878" cy="463196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/>
          </a:p>
        </p:txBody>
      </p:sp>
      <p:sp>
        <p:nvSpPr>
          <p:cNvPr id="19" name="Sottotitolo 2">
            <a:extLst>
              <a:ext uri="{FF2B5EF4-FFF2-40B4-BE49-F238E27FC236}">
                <a16:creationId xmlns:a16="http://schemas.microsoft.com/office/drawing/2014/main" xmlns="" id="{0D6516F3-7892-8D4E-81DF-69174D037247}"/>
              </a:ext>
            </a:extLst>
          </p:cNvPr>
          <p:cNvSpPr>
            <a:spLocks noGrp="1"/>
          </p:cNvSpPr>
          <p:nvPr/>
        </p:nvSpPr>
        <p:spPr>
          <a:xfrm>
            <a:off x="687907" y="2430494"/>
            <a:ext cx="1672738" cy="5699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130" kern="1200" baseline="0">
                <a:solidFill>
                  <a:schemeClr val="tx1"/>
                </a:solidFill>
                <a:latin typeface="Open Sans Light" panose="020B0306030504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Open Sans Light" panose="020B0306030504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Open Sans Light" panose="020B0306030504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Open Sans Light" panose="020B0306030504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Open Sans Light" panose="020B0306030504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3600">
                <a:latin typeface="Open Sans Light"/>
                <a:ea typeface="Open Sans Light"/>
                <a:cs typeface="Open Sans Light"/>
              </a:rPr>
              <a:t>Grazie :)</a:t>
            </a:r>
            <a:endParaRPr lang="it-IT" sz="3400">
              <a:ea typeface="Open Sans Light"/>
              <a:cs typeface="Open Sans Light"/>
            </a:endParaRP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xmlns="" id="{9DCAF825-24E2-877D-485D-193DB41A195E}"/>
              </a:ext>
            </a:extLst>
          </p:cNvPr>
          <p:cNvSpPr/>
          <p:nvPr/>
        </p:nvSpPr>
        <p:spPr>
          <a:xfrm>
            <a:off x="8686801" y="0"/>
            <a:ext cx="35051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/>
          </a:p>
        </p:txBody>
      </p:sp>
      <p:pic>
        <p:nvPicPr>
          <p:cNvPr id="21" name="Immagine 20" descr="Immagine che contiene cerchio&#10;&#10;Descrizione generata automaticamente">
            <a:extLst>
              <a:ext uri="{FF2B5EF4-FFF2-40B4-BE49-F238E27FC236}">
                <a16:creationId xmlns:a16="http://schemas.microsoft.com/office/drawing/2014/main" xmlns="" id="{D0778664-C73C-B263-E1EA-E72C93AB6F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907" y="284813"/>
            <a:ext cx="1591453" cy="520004"/>
          </a:xfrm>
          <a:prstGeom prst="rect">
            <a:avLst/>
          </a:prstGeom>
        </p:spPr>
      </p:pic>
      <p:sp>
        <p:nvSpPr>
          <p:cNvPr id="22" name="Sottotitolo 2">
            <a:extLst>
              <a:ext uri="{FF2B5EF4-FFF2-40B4-BE49-F238E27FC236}">
                <a16:creationId xmlns:a16="http://schemas.microsoft.com/office/drawing/2014/main" xmlns="" id="{4276D536-C489-FF86-666E-4529273C754D}"/>
              </a:ext>
            </a:extLst>
          </p:cNvPr>
          <p:cNvSpPr>
            <a:spLocks noGrp="1"/>
          </p:cNvSpPr>
          <p:nvPr/>
        </p:nvSpPr>
        <p:spPr>
          <a:xfrm>
            <a:off x="424515" y="6190853"/>
            <a:ext cx="9896789" cy="5699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130" kern="1200" baseline="0">
                <a:solidFill>
                  <a:schemeClr val="tx1"/>
                </a:solidFill>
                <a:latin typeface="Open Sans Light" panose="020B0306030504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Open Sans Light" panose="020B0306030504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Open Sans Light" panose="020B0306030504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Open Sans Light" panose="020B0306030504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Open Sans Light" panose="020B0306030504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1800">
              <a:ea typeface="Open Sans Light"/>
              <a:cs typeface="Open Sans Light"/>
            </a:endParaRPr>
          </a:p>
        </p:txBody>
      </p:sp>
      <p:sp>
        <p:nvSpPr>
          <p:cNvPr id="23" name="Sottotitolo 2">
            <a:extLst>
              <a:ext uri="{FF2B5EF4-FFF2-40B4-BE49-F238E27FC236}">
                <a16:creationId xmlns:a16="http://schemas.microsoft.com/office/drawing/2014/main" xmlns="" id="{DC524C79-D980-BA75-A468-C6128739E117}"/>
              </a:ext>
            </a:extLst>
          </p:cNvPr>
          <p:cNvSpPr>
            <a:spLocks noGrp="1"/>
          </p:cNvSpPr>
          <p:nvPr/>
        </p:nvSpPr>
        <p:spPr>
          <a:xfrm>
            <a:off x="687907" y="4763277"/>
            <a:ext cx="9896789" cy="5699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130" kern="1200" baseline="0">
                <a:solidFill>
                  <a:schemeClr val="tx1"/>
                </a:solidFill>
                <a:latin typeface="Open Sans Light" panose="020B0306030504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Open Sans Light" panose="020B0306030504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Open Sans Light" panose="020B0306030504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Open Sans Light" panose="020B0306030504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Open Sans Light" panose="020B0306030504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>
                <a:latin typeface="Open Sans Light"/>
                <a:ea typeface="Open Sans Light"/>
                <a:cs typeface="Open Sans Light"/>
                <a:hlinkClick r:id="rId3"/>
              </a:rPr>
              <a:t>cultura@dante.global</a:t>
            </a:r>
            <a:endParaRPr lang="it-IT" sz="2000">
              <a:latin typeface="Open Sans Light"/>
              <a:ea typeface="Open Sans Light"/>
              <a:cs typeface="Open Sans Light"/>
            </a:endParaRPr>
          </a:p>
        </p:txBody>
      </p:sp>
      <p:pic>
        <p:nvPicPr>
          <p:cNvPr id="24" name="Immagine 23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xmlns="" id="{14C49BBA-1E9B-E510-529F-39566531FE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1902" y="3674954"/>
            <a:ext cx="5413259" cy="177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306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xmlns="" id="{C125974A-5588-6D45-B19B-252735DA3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xmlns="" id="{AE5C06CB-8D54-3948-9B0E-8BF715AAB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0CE8E-6723-8441-8178-EE2A20FF9019}" type="slidenum">
              <a:rPr lang="it-IT" smtClean="0"/>
              <a:pPr/>
              <a:t>2</a:t>
            </a:fld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07975C59-763C-6A41-BA43-1ABB2E679E7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0486" y="1581628"/>
            <a:ext cx="5241804" cy="3918947"/>
          </a:xfrm>
        </p:spPr>
        <p:txBody>
          <a:bodyPr vert="horz" lIns="0" tIns="0" rIns="0" bIns="0" rtlCol="0" anchor="t">
            <a:noAutofit/>
          </a:bodyPr>
          <a:lstStyle/>
          <a:p>
            <a:pPr algn="l"/>
            <a:r>
              <a:rPr lang="it-IT" sz="1800">
                <a:solidFill>
                  <a:srgbClr val="191919"/>
                </a:solidFill>
                <a:latin typeface="Open Sans"/>
                <a:ea typeface="Open Sans"/>
                <a:cs typeface="Open Sans"/>
              </a:rPr>
              <a:t>Il premio </a:t>
            </a:r>
            <a:r>
              <a:rPr lang="it-IT" sz="1800" i="1">
                <a:solidFill>
                  <a:srgbClr val="191919"/>
                </a:solidFill>
                <a:latin typeface="Open Sans"/>
                <a:ea typeface="Open Sans"/>
                <a:cs typeface="Open Sans"/>
              </a:rPr>
              <a:t>Vento nel vento</a:t>
            </a:r>
            <a:r>
              <a:rPr lang="it-IT" sz="1800">
                <a:solidFill>
                  <a:srgbClr val="191919"/>
                </a:solidFill>
                <a:latin typeface="Open Sans"/>
                <a:ea typeface="Open Sans"/>
                <a:cs typeface="Open Sans"/>
              </a:rPr>
              <a:t>, rivolto a studenti e studentesse delle scuole superiori italiane, </a:t>
            </a:r>
            <a:r>
              <a:rPr lang="it-IT" sz="1800" b="1">
                <a:solidFill>
                  <a:srgbClr val="191919"/>
                </a:solidFill>
                <a:latin typeface="Open Sans"/>
                <a:ea typeface="Open Sans"/>
                <a:cs typeface="Open Sans"/>
              </a:rPr>
              <a:t>promuove la cultura della lettura e della scrittura creativa</a:t>
            </a:r>
            <a:r>
              <a:rPr lang="it-IT" sz="1800">
                <a:solidFill>
                  <a:srgbClr val="191919"/>
                </a:solidFill>
                <a:latin typeface="Open Sans"/>
                <a:ea typeface="Open Sans"/>
                <a:cs typeface="Open Sans"/>
              </a:rPr>
              <a:t>.</a:t>
            </a:r>
            <a:endParaRPr lang="it-IT" sz="1800"/>
          </a:p>
          <a:p>
            <a:pPr algn="l"/>
            <a:r>
              <a:rPr lang="it-IT" sz="1800">
                <a:solidFill>
                  <a:srgbClr val="191919"/>
                </a:solidFill>
                <a:latin typeface="Open Sans"/>
                <a:ea typeface="Open Sans"/>
                <a:cs typeface="Open Sans"/>
              </a:rPr>
              <a:t>Ispirandosi ai versi del V canto dell'</a:t>
            </a:r>
            <a:r>
              <a:rPr lang="it-IT" sz="1800" i="1">
                <a:solidFill>
                  <a:srgbClr val="191919"/>
                </a:solidFill>
                <a:latin typeface="Open Sans"/>
                <a:ea typeface="Open Sans"/>
                <a:cs typeface="Open Sans"/>
              </a:rPr>
              <a:t>Inferno </a:t>
            </a:r>
            <a:r>
              <a:rPr lang="it-IT" sz="1800">
                <a:solidFill>
                  <a:srgbClr val="191919"/>
                </a:solidFill>
                <a:latin typeface="Open Sans"/>
                <a:ea typeface="Open Sans"/>
                <a:cs typeface="Open Sans"/>
              </a:rPr>
              <a:t>di Dante (Paolo e Francesca) e alla canzone di Giulio Rapetti Mogol </a:t>
            </a:r>
            <a:r>
              <a:rPr lang="it-IT" sz="1800" i="1">
                <a:solidFill>
                  <a:srgbClr val="191919"/>
                </a:solidFill>
                <a:latin typeface="Open Sans"/>
                <a:ea typeface="Open Sans"/>
                <a:cs typeface="Open Sans"/>
              </a:rPr>
              <a:t>Vento nel vento</a:t>
            </a:r>
            <a:r>
              <a:rPr lang="it-IT" sz="1800">
                <a:solidFill>
                  <a:srgbClr val="191919"/>
                </a:solidFill>
                <a:latin typeface="Open Sans"/>
                <a:ea typeface="Open Sans"/>
                <a:cs typeface="Open Sans"/>
              </a:rPr>
              <a:t>, </a:t>
            </a:r>
            <a:r>
              <a:rPr lang="it-IT" sz="1800" b="1">
                <a:solidFill>
                  <a:srgbClr val="191919"/>
                </a:solidFill>
                <a:latin typeface="Open Sans"/>
                <a:ea typeface="Open Sans"/>
                <a:cs typeface="Open Sans"/>
              </a:rPr>
              <a:t>gli studenti sono chiamati a produrre un loro testo poetico sul tema dell'amore.</a:t>
            </a:r>
            <a:r>
              <a:rPr lang="it-IT" sz="1800">
                <a:solidFill>
                  <a:srgbClr val="191919"/>
                </a:solidFill>
                <a:latin typeface="Open Sans"/>
                <a:ea typeface="Open Sans"/>
                <a:cs typeface="Open Sans"/>
              </a:rPr>
              <a:t> </a:t>
            </a:r>
            <a:endParaRPr lang="it-IT" sz="1800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xmlns="" id="{F4244340-8563-7D4E-940B-6CF1DFE4684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it-IT" sz="2650">
                <a:latin typeface="Open Sans"/>
                <a:ea typeface="Open Sans"/>
                <a:cs typeface="Open Sans"/>
              </a:rPr>
              <a:t>Il progetto</a:t>
            </a:r>
            <a:endParaRPr lang="it-IT"/>
          </a:p>
        </p:txBody>
      </p:sp>
      <p:pic>
        <p:nvPicPr>
          <p:cNvPr id="5" name="Immagine 4" descr="Le Persone, Ragazze, Donne, Studenti">
            <a:extLst>
              <a:ext uri="{FF2B5EF4-FFF2-40B4-BE49-F238E27FC236}">
                <a16:creationId xmlns:a16="http://schemas.microsoft.com/office/drawing/2014/main" xmlns="" id="{D8F04D1F-BDD0-D5C0-C0A1-06DE0FF67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5955" y="1717679"/>
            <a:ext cx="4238976" cy="2829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428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xmlns="" id="{94BCC823-9BA5-079F-516F-0618C486E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xmlns="" id="{0223BDA4-1CC4-4F7B-A52B-ECB8409BD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0CE8E-6723-8441-8178-EE2A20FF9019}" type="slidenum">
              <a:rPr lang="it-IT" smtClean="0"/>
              <a:pPr/>
              <a:t>3</a:t>
            </a:fld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823361B9-2222-FD07-99AC-50F2D0ECC3A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0486" y="1490762"/>
            <a:ext cx="11081184" cy="3829670"/>
          </a:xfrm>
        </p:spPr>
        <p:txBody>
          <a:bodyPr vert="horz" lIns="0" tIns="0" rIns="0" bIns="0" rtlCol="0" anchor="t">
            <a:noAutofit/>
          </a:bodyPr>
          <a:lstStyle/>
          <a:p>
            <a:pPr algn="l"/>
            <a:r>
              <a:rPr lang="it-IT" sz="1800">
                <a:solidFill>
                  <a:srgbClr val="191919"/>
                </a:solidFill>
                <a:latin typeface="Open Sans"/>
                <a:ea typeface="Open Sans"/>
                <a:cs typeface="Open Sans"/>
              </a:rPr>
              <a:t>La Società Dante Alighieri, associazione non lucrativa di utilità sociale, dal 1889 promuove la lingua e la cultura italiane in Italia e nel mondo. La sua rete, formata da oltre 450 comitati in Italia e nel mondo, decine di Scuole, 350 Centri d’esame PLIDA che certificano la competenza in italiano L2 e 100 Presidi letterari (Comitati particolarmente dediti alla promozione del libro e della lettura in lingua italiana), associa 134 mila persone in 80 Paesi del mondo. </a:t>
            </a:r>
            <a:endParaRPr lang="it-IT" sz="1800">
              <a:solidFill>
                <a:srgbClr val="000000"/>
              </a:solidFill>
            </a:endParaRPr>
          </a:p>
          <a:p>
            <a:pPr algn="l"/>
            <a:r>
              <a:rPr lang="it-IT" sz="1800">
                <a:solidFill>
                  <a:srgbClr val="191919"/>
                </a:solidFill>
                <a:latin typeface="Open Sans"/>
                <a:ea typeface="Open Sans"/>
                <a:cs typeface="Open Sans"/>
              </a:rPr>
              <a:t>L'istituzione, attraverso la sua rete, eroga corsi di lingua per studenti con il metodo </a:t>
            </a:r>
            <a:r>
              <a:rPr lang="it-IT" sz="1800" err="1">
                <a:solidFill>
                  <a:srgbClr val="191919"/>
                </a:solidFill>
                <a:latin typeface="Open Sans"/>
                <a:ea typeface="Open Sans"/>
                <a:cs typeface="Open Sans"/>
              </a:rPr>
              <a:t>Dante.global</a:t>
            </a:r>
            <a:r>
              <a:rPr lang="it-IT" sz="1800">
                <a:solidFill>
                  <a:srgbClr val="191919"/>
                </a:solidFill>
                <a:latin typeface="Open Sans"/>
                <a:ea typeface="Open Sans"/>
                <a:cs typeface="Open Sans"/>
              </a:rPr>
              <a:t>, certifica con gli esami PLIDA la competenza linguistica in italiano dei non italofoni, realizza attività di formazione e aggiornamento professionale continuo dei docenti, promuove migliaia di iniziative culturali e promuove il libro e la lettura in lingua italiana. Nella giuria del Premio Strega dal 2009, la Dante è membro sia di EUNIC (</a:t>
            </a:r>
            <a:r>
              <a:rPr lang="it-IT" sz="1800" err="1">
                <a:solidFill>
                  <a:srgbClr val="191919"/>
                </a:solidFill>
                <a:latin typeface="Open Sans"/>
                <a:ea typeface="Open Sans"/>
                <a:cs typeface="Open Sans"/>
              </a:rPr>
              <a:t>European</a:t>
            </a:r>
            <a:r>
              <a:rPr lang="it-IT" sz="1800">
                <a:solidFill>
                  <a:srgbClr val="191919"/>
                </a:solidFill>
                <a:latin typeface="Open Sans"/>
                <a:ea typeface="Open Sans"/>
                <a:cs typeface="Open Sans"/>
              </a:rPr>
              <a:t> Union National Institutes for Culture) e di ALTE (Association of Language Testers in Europe) e presiede l'associazione CLIQ (Certificazione Lingua Italiana di Qualità).</a:t>
            </a:r>
            <a:endParaRPr lang="it-IT" sz="1800"/>
          </a:p>
          <a:p>
            <a:endParaRPr lang="it-IT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C11DAA75-CE78-4E59-5EF0-681F856104C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it-IT" sz="1450">
                <a:latin typeface="Open Sans Light"/>
                <a:ea typeface="Open Sans Light"/>
                <a:cs typeface="Open Sans Light"/>
              </a:rPr>
              <a:t>Una rete globale</a:t>
            </a:r>
            <a:endParaRPr lang="it-IT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xmlns="" id="{5C639103-AD8C-7BAC-419E-8C59D2668BB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it-IT" sz="2650">
                <a:latin typeface="Open Sans"/>
                <a:ea typeface="Open Sans"/>
                <a:cs typeface="Open Sans"/>
              </a:rPr>
              <a:t>La Società Dante Alighieri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4243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xmlns="" id="{0E277AA7-032F-11C0-F9F8-D0ECA4E5B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xmlns="" id="{0FDEECDF-352A-1E12-10AA-B62361F9B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0CE8E-6723-8441-8178-EE2A20FF9019}" type="slidenum">
              <a:rPr lang="it-IT" smtClean="0"/>
              <a:pPr/>
              <a:t>4</a:t>
            </a:fld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65187F23-0D42-688B-BF6C-D9F30EE85C6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A6DE710A-D225-839E-3A6B-547719798B2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xmlns="" id="{032D2BD1-3F99-2832-9E7C-E09336A051E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it-IT" sz="2650">
                <a:latin typeface="Open Sans"/>
                <a:ea typeface="Open Sans"/>
                <a:cs typeface="Open Sans"/>
              </a:rPr>
              <a:t>Il Comitato di … della Società Dante Alighieri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6979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xmlns="" id="{C125974A-5588-6D45-B19B-252735DA3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xmlns="" id="{AE5C06CB-8D54-3948-9B0E-8BF715AAB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0CE8E-6723-8441-8178-EE2A20FF9019}" type="slidenum">
              <a:rPr lang="it-IT" smtClean="0"/>
              <a:pPr/>
              <a:t>5</a:t>
            </a:fld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07975C59-763C-6A41-BA43-1ABB2E679E7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0486" y="1468739"/>
            <a:ext cx="7231289" cy="3890725"/>
          </a:xfrm>
        </p:spPr>
        <p:txBody>
          <a:bodyPr vert="horz" lIns="0" tIns="0" rIns="0" bIns="0" rtlCol="0" anchor="t">
            <a:noAutofit/>
          </a:bodyPr>
          <a:lstStyle/>
          <a:p>
            <a:pPr algn="l"/>
            <a:r>
              <a:rPr lang="it-IT" sz="1800">
                <a:solidFill>
                  <a:srgbClr val="191919"/>
                </a:solidFill>
                <a:latin typeface="Open Sans"/>
                <a:ea typeface="Open Sans"/>
                <a:cs typeface="Open Sans"/>
              </a:rPr>
              <a:t>Il formato dei contributi è libero, </a:t>
            </a:r>
            <a:r>
              <a:rPr lang="it-IT" sz="1800" b="1">
                <a:solidFill>
                  <a:srgbClr val="191919"/>
                </a:solidFill>
                <a:latin typeface="Open Sans"/>
                <a:ea typeface="Open Sans"/>
                <a:cs typeface="Open Sans"/>
              </a:rPr>
              <a:t>ma le lunghezze non dovranno eccedere le 5 righe (o le 30 parole)</a:t>
            </a:r>
            <a:r>
              <a:rPr lang="it-IT" sz="1800">
                <a:solidFill>
                  <a:srgbClr val="191919"/>
                </a:solidFill>
                <a:latin typeface="Open Sans"/>
                <a:ea typeface="Open Sans"/>
                <a:cs typeface="Open Sans"/>
              </a:rPr>
              <a:t>.</a:t>
            </a:r>
            <a:endParaRPr lang="en-US" sz="1800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  <a:p>
            <a:pPr algn="l"/>
            <a:r>
              <a:rPr lang="it-IT" sz="1800">
                <a:solidFill>
                  <a:srgbClr val="191919"/>
                </a:solidFill>
                <a:latin typeface="Open Sans"/>
                <a:ea typeface="Open Sans"/>
                <a:cs typeface="Open Sans"/>
              </a:rPr>
              <a:t>Una </a:t>
            </a:r>
            <a:r>
              <a:rPr lang="it-IT" sz="1800" b="1">
                <a:solidFill>
                  <a:srgbClr val="191919"/>
                </a:solidFill>
                <a:latin typeface="Open Sans"/>
                <a:ea typeface="Open Sans"/>
                <a:cs typeface="Open Sans"/>
              </a:rPr>
              <a:t>giuria </a:t>
            </a:r>
            <a:r>
              <a:rPr lang="it-IT" sz="1800">
                <a:solidFill>
                  <a:srgbClr val="191919"/>
                </a:solidFill>
                <a:latin typeface="Open Sans"/>
                <a:ea typeface="Open Sans"/>
                <a:cs typeface="Open Sans"/>
              </a:rPr>
              <a:t>formata da Giulio Rapetti Mogol, Salvatore Italia, Fabio Caon e Giulio Ferroni valuterà il miglior elaborato tra quelli ricevuti, che riceverà in premio una borsa di studio </a:t>
            </a:r>
            <a:r>
              <a:rPr lang="it-IT" sz="1800" b="1">
                <a:solidFill>
                  <a:srgbClr val="191919"/>
                </a:solidFill>
                <a:latin typeface="Open Sans"/>
                <a:ea typeface="Open Sans"/>
                <a:cs typeface="Open Sans"/>
              </a:rPr>
              <a:t>presso il CET </a:t>
            </a:r>
            <a:r>
              <a:rPr lang="it-IT" sz="1800">
                <a:solidFill>
                  <a:srgbClr val="191919"/>
                </a:solidFill>
                <a:latin typeface="Open Sans"/>
                <a:ea typeface="Open Sans"/>
                <a:cs typeface="Open Sans"/>
              </a:rPr>
              <a:t>(Centro Universitario di eccellenza per la cultura popolare), vicino Terni.</a:t>
            </a:r>
            <a:endParaRPr lang="it-IT" sz="1800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xmlns="" id="{F4244340-8563-7D4E-940B-6CF1DFE4684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it-IT" sz="2650">
                <a:latin typeface="Open Sans"/>
                <a:ea typeface="Open Sans"/>
                <a:cs typeface="Open Sans"/>
              </a:rPr>
              <a:t>Il progetto</a:t>
            </a:r>
            <a:endParaRPr lang="it-IT"/>
          </a:p>
        </p:txBody>
      </p:sp>
      <p:pic>
        <p:nvPicPr>
          <p:cNvPr id="7" name="Immagine 6" descr="Immagine che contiene testo, pianta, albero, casa&#10;&#10;Descrizione generata automaticamente">
            <a:extLst>
              <a:ext uri="{FF2B5EF4-FFF2-40B4-BE49-F238E27FC236}">
                <a16:creationId xmlns:a16="http://schemas.microsoft.com/office/drawing/2014/main" xmlns="" id="{95814633-65D1-4746-F47E-3BB8635484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9456" y="3848989"/>
            <a:ext cx="6249811" cy="234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767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xmlns="" id="{602B45D9-530A-C249-B125-CC99186B7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0CE8E-6723-8441-8178-EE2A20FF9019}" type="slidenum">
              <a:rPr lang="it-IT" smtClean="0"/>
              <a:pPr/>
              <a:t>6</a:t>
            </a:fld>
            <a:endParaRPr lang="it-IT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322A9C18-9A88-484B-9811-30599B548AA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it-IT" sz="1500" i="1">
                <a:ea typeface="Open Sans Light"/>
                <a:cs typeface="Open Sans Light"/>
              </a:rPr>
              <a:t>Documentazione sul progetto</a:t>
            </a:r>
            <a:endParaRPr lang="it-IT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xmlns="" id="{DA572949-2B0F-5044-86B4-8588EF23393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it-IT" sz="2650">
                <a:latin typeface="Open Sans"/>
                <a:ea typeface="Open Sans"/>
                <a:cs typeface="Open Sans"/>
              </a:rPr>
              <a:t>Il V canto dell'</a:t>
            </a:r>
            <a:r>
              <a:rPr lang="it-IT" sz="2650" i="1">
                <a:latin typeface="Open Sans"/>
                <a:ea typeface="Open Sans"/>
                <a:cs typeface="Open Sans"/>
              </a:rPr>
              <a:t>Inferno</a:t>
            </a:r>
            <a:endParaRPr lang="it-IT" sz="2650" i="1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DF0E1ED0-5A1E-B187-73E1-A6B1F9AD5B28}"/>
              </a:ext>
            </a:extLst>
          </p:cNvPr>
          <p:cNvSpPr txBox="1"/>
          <p:nvPr/>
        </p:nvSpPr>
        <p:spPr>
          <a:xfrm>
            <a:off x="628465" y="1317643"/>
            <a:ext cx="6022263" cy="60478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1500">
                <a:solidFill>
                  <a:srgbClr val="222222"/>
                </a:solidFill>
                <a:latin typeface="Open Sans Light"/>
                <a:ea typeface="Open Sans Light"/>
                <a:cs typeface="Arial"/>
              </a:rPr>
              <a:t>I’ cominciai: «Poeta, volontieri </a:t>
            </a:r>
            <a:r>
              <a:rPr lang="it-IT" sz="1500">
                <a:latin typeface="Open Sans Light"/>
                <a:ea typeface="Open Sans Light"/>
                <a:cs typeface="Arial"/>
              </a:rPr>
              <a:t/>
            </a:r>
            <a:br>
              <a:rPr lang="it-IT" sz="1500">
                <a:latin typeface="Open Sans Light"/>
                <a:ea typeface="Open Sans Light"/>
                <a:cs typeface="Arial"/>
              </a:rPr>
            </a:br>
            <a:r>
              <a:rPr lang="it-IT" sz="1500">
                <a:solidFill>
                  <a:srgbClr val="222222"/>
                </a:solidFill>
                <a:latin typeface="Open Sans Light"/>
                <a:ea typeface="Open Sans Light"/>
                <a:cs typeface="Arial"/>
              </a:rPr>
              <a:t>parlerei a quei due che ’</a:t>
            </a:r>
            <a:r>
              <a:rPr lang="it-IT" sz="1500" err="1">
                <a:solidFill>
                  <a:srgbClr val="222222"/>
                </a:solidFill>
                <a:latin typeface="Open Sans Light"/>
                <a:ea typeface="Open Sans Light"/>
                <a:cs typeface="Arial"/>
              </a:rPr>
              <a:t>nsieme</a:t>
            </a:r>
            <a:r>
              <a:rPr lang="it-IT" sz="1500">
                <a:solidFill>
                  <a:srgbClr val="222222"/>
                </a:solidFill>
                <a:latin typeface="Open Sans Light"/>
                <a:ea typeface="Open Sans Light"/>
                <a:cs typeface="Arial"/>
              </a:rPr>
              <a:t> vanno, </a:t>
            </a:r>
            <a:r>
              <a:rPr lang="it-IT" sz="1500">
                <a:latin typeface="Open Sans Light"/>
                <a:ea typeface="Open Sans Light"/>
                <a:cs typeface="Arial"/>
              </a:rPr>
              <a:t/>
            </a:r>
            <a:br>
              <a:rPr lang="it-IT" sz="1500">
                <a:latin typeface="Open Sans Light"/>
                <a:ea typeface="Open Sans Light"/>
                <a:cs typeface="Arial"/>
              </a:rPr>
            </a:br>
            <a:r>
              <a:rPr lang="it-IT" sz="1500">
                <a:solidFill>
                  <a:srgbClr val="222222"/>
                </a:solidFill>
                <a:latin typeface="Open Sans Light"/>
                <a:ea typeface="Open Sans Light"/>
                <a:cs typeface="Arial"/>
              </a:rPr>
              <a:t>e </a:t>
            </a:r>
            <a:r>
              <a:rPr lang="it-IT" sz="1500" err="1">
                <a:solidFill>
                  <a:srgbClr val="222222"/>
                </a:solidFill>
                <a:latin typeface="Open Sans Light"/>
                <a:ea typeface="Open Sans Light"/>
                <a:cs typeface="Arial"/>
              </a:rPr>
              <a:t>paion</a:t>
            </a:r>
            <a:r>
              <a:rPr lang="it-IT" sz="1500">
                <a:solidFill>
                  <a:srgbClr val="222222"/>
                </a:solidFill>
                <a:latin typeface="Open Sans Light"/>
                <a:ea typeface="Open Sans Light"/>
                <a:cs typeface="Arial"/>
              </a:rPr>
              <a:t> </a:t>
            </a:r>
            <a:r>
              <a:rPr lang="it-IT" sz="1500">
                <a:solidFill>
                  <a:srgbClr val="222222"/>
                </a:solidFill>
                <a:highlight>
                  <a:srgbClr val="FFFF00"/>
                </a:highlight>
                <a:latin typeface="Open Sans Light"/>
                <a:ea typeface="Open Sans Light"/>
                <a:cs typeface="Arial"/>
              </a:rPr>
              <a:t>sì al vento esser legger</a:t>
            </a:r>
            <a:r>
              <a:rPr lang="it-IT" sz="1500">
                <a:solidFill>
                  <a:srgbClr val="222222"/>
                </a:solidFill>
                <a:latin typeface="Open Sans Light"/>
                <a:ea typeface="Open Sans Light"/>
                <a:cs typeface="Arial"/>
              </a:rPr>
              <a:t>i».                       75</a:t>
            </a:r>
            <a:r>
              <a:rPr lang="it-IT" sz="1500">
                <a:latin typeface="Open Sans Light"/>
                <a:ea typeface="Open Sans Light"/>
                <a:cs typeface="Arial"/>
              </a:rPr>
              <a:t/>
            </a:r>
            <a:br>
              <a:rPr lang="it-IT" sz="1500">
                <a:latin typeface="Open Sans Light"/>
                <a:ea typeface="Open Sans Light"/>
                <a:cs typeface="Arial"/>
              </a:rPr>
            </a:br>
            <a:r>
              <a:rPr lang="it-IT" sz="600">
                <a:solidFill>
                  <a:srgbClr val="222222"/>
                </a:solidFill>
                <a:latin typeface="Open Sans Light"/>
                <a:ea typeface="Open Sans Light"/>
                <a:cs typeface="Arial"/>
              </a:rPr>
              <a:t>  </a:t>
            </a:r>
            <a:r>
              <a:rPr lang="it-IT" sz="1500">
                <a:latin typeface="Open Sans Light"/>
                <a:ea typeface="Open Sans Light"/>
                <a:cs typeface="Arial"/>
              </a:rPr>
              <a:t/>
            </a:r>
            <a:br>
              <a:rPr lang="it-IT" sz="1500">
                <a:latin typeface="Open Sans Light"/>
                <a:ea typeface="Open Sans Light"/>
                <a:cs typeface="Arial"/>
              </a:rPr>
            </a:br>
            <a:r>
              <a:rPr lang="it-IT" sz="1500">
                <a:solidFill>
                  <a:srgbClr val="222222"/>
                </a:solidFill>
                <a:latin typeface="Open Sans Light"/>
                <a:ea typeface="Open Sans Light"/>
                <a:cs typeface="Arial"/>
              </a:rPr>
              <a:t>Ed elli a me: «Vedrai quando saranno </a:t>
            </a:r>
            <a:r>
              <a:rPr lang="it-IT" sz="1500">
                <a:latin typeface="Open Sans Light"/>
                <a:ea typeface="Open Sans Light"/>
                <a:cs typeface="Arial"/>
              </a:rPr>
              <a:t/>
            </a:r>
            <a:br>
              <a:rPr lang="it-IT" sz="1500">
                <a:latin typeface="Open Sans Light"/>
                <a:ea typeface="Open Sans Light"/>
                <a:cs typeface="Arial"/>
              </a:rPr>
            </a:br>
            <a:r>
              <a:rPr lang="it-IT" sz="1500">
                <a:solidFill>
                  <a:srgbClr val="222222"/>
                </a:solidFill>
                <a:latin typeface="Open Sans Light"/>
                <a:ea typeface="Open Sans Light"/>
                <a:cs typeface="Arial"/>
              </a:rPr>
              <a:t>più presso a noi; e tu allor li </a:t>
            </a:r>
            <a:r>
              <a:rPr lang="it-IT" sz="1500" err="1">
                <a:solidFill>
                  <a:srgbClr val="222222"/>
                </a:solidFill>
                <a:latin typeface="Open Sans Light"/>
                <a:ea typeface="Open Sans Light"/>
                <a:cs typeface="Arial"/>
              </a:rPr>
              <a:t>priega</a:t>
            </a:r>
            <a:r>
              <a:rPr lang="it-IT" sz="1500">
                <a:solidFill>
                  <a:srgbClr val="222222"/>
                </a:solidFill>
                <a:latin typeface="Open Sans Light"/>
                <a:ea typeface="Open Sans Light"/>
                <a:cs typeface="Arial"/>
              </a:rPr>
              <a:t> </a:t>
            </a:r>
            <a:r>
              <a:rPr lang="it-IT" sz="1500">
                <a:latin typeface="Open Sans Light"/>
                <a:ea typeface="Open Sans Light"/>
                <a:cs typeface="Arial"/>
              </a:rPr>
              <a:t/>
            </a:r>
            <a:br>
              <a:rPr lang="it-IT" sz="1500">
                <a:latin typeface="Open Sans Light"/>
                <a:ea typeface="Open Sans Light"/>
                <a:cs typeface="Arial"/>
              </a:rPr>
            </a:br>
            <a:r>
              <a:rPr lang="it-IT" sz="1500">
                <a:solidFill>
                  <a:srgbClr val="222222"/>
                </a:solidFill>
                <a:latin typeface="Open Sans Light"/>
                <a:ea typeface="Open Sans Light"/>
                <a:cs typeface="Arial"/>
              </a:rPr>
              <a:t>per quello amor che i mena, ed ei verranno».   78</a:t>
            </a:r>
            <a:r>
              <a:rPr lang="it-IT" sz="1500">
                <a:latin typeface="Open Sans Light"/>
                <a:ea typeface="Open Sans Light"/>
                <a:cs typeface="Arial"/>
              </a:rPr>
              <a:t/>
            </a:r>
            <a:br>
              <a:rPr lang="it-IT" sz="1500">
                <a:latin typeface="Open Sans Light"/>
                <a:ea typeface="Open Sans Light"/>
                <a:cs typeface="Arial"/>
              </a:rPr>
            </a:br>
            <a:r>
              <a:rPr lang="it-IT" sz="600">
                <a:solidFill>
                  <a:srgbClr val="222222"/>
                </a:solidFill>
                <a:latin typeface="Open Sans Light"/>
                <a:ea typeface="Open Sans Light"/>
                <a:cs typeface="Arial"/>
              </a:rPr>
              <a:t>  </a:t>
            </a:r>
            <a:r>
              <a:rPr lang="it-IT" sz="1500">
                <a:latin typeface="Open Sans Light"/>
                <a:ea typeface="Open Sans Light"/>
                <a:cs typeface="Arial"/>
              </a:rPr>
              <a:t/>
            </a:r>
            <a:br>
              <a:rPr lang="it-IT" sz="1500">
                <a:latin typeface="Open Sans Light"/>
                <a:ea typeface="Open Sans Light"/>
                <a:cs typeface="Arial"/>
              </a:rPr>
            </a:br>
            <a:r>
              <a:rPr lang="it-IT" sz="1500">
                <a:solidFill>
                  <a:srgbClr val="222222"/>
                </a:solidFill>
                <a:latin typeface="Open Sans Light"/>
                <a:ea typeface="Open Sans Light"/>
                <a:cs typeface="Arial"/>
              </a:rPr>
              <a:t>Sì tosto </a:t>
            </a:r>
            <a:r>
              <a:rPr lang="it-IT" sz="1500">
                <a:solidFill>
                  <a:srgbClr val="222222"/>
                </a:solidFill>
                <a:highlight>
                  <a:srgbClr val="FFFF00"/>
                </a:highlight>
                <a:latin typeface="Open Sans Light"/>
                <a:ea typeface="Open Sans Light"/>
                <a:cs typeface="Arial"/>
              </a:rPr>
              <a:t>come il vento a noi li piega,</a:t>
            </a:r>
            <a:r>
              <a:rPr lang="it-IT" sz="1500">
                <a:solidFill>
                  <a:srgbClr val="222222"/>
                </a:solidFill>
                <a:latin typeface="Open Sans Light"/>
                <a:ea typeface="Open Sans Light"/>
                <a:cs typeface="Arial"/>
              </a:rPr>
              <a:t> </a:t>
            </a:r>
            <a:r>
              <a:rPr lang="it-IT" sz="1500">
                <a:latin typeface="Open Sans Light"/>
                <a:ea typeface="Open Sans Light"/>
                <a:cs typeface="Arial"/>
              </a:rPr>
              <a:t/>
            </a:r>
            <a:br>
              <a:rPr lang="it-IT" sz="1500">
                <a:latin typeface="Open Sans Light"/>
                <a:ea typeface="Open Sans Light"/>
                <a:cs typeface="Arial"/>
              </a:rPr>
            </a:br>
            <a:r>
              <a:rPr lang="it-IT" sz="1500">
                <a:solidFill>
                  <a:srgbClr val="222222"/>
                </a:solidFill>
                <a:latin typeface="Open Sans Light"/>
                <a:ea typeface="Open Sans Light"/>
                <a:cs typeface="Arial"/>
              </a:rPr>
              <a:t>mossi la voce: «O anime affannate, </a:t>
            </a:r>
            <a:r>
              <a:rPr lang="it-IT" sz="1500">
                <a:latin typeface="Open Sans Light"/>
                <a:ea typeface="Open Sans Light"/>
                <a:cs typeface="Arial"/>
              </a:rPr>
              <a:t/>
            </a:r>
            <a:br>
              <a:rPr lang="it-IT" sz="1500">
                <a:latin typeface="Open Sans Light"/>
                <a:ea typeface="Open Sans Light"/>
                <a:cs typeface="Arial"/>
              </a:rPr>
            </a:br>
            <a:r>
              <a:rPr lang="it-IT" sz="1500">
                <a:solidFill>
                  <a:srgbClr val="222222"/>
                </a:solidFill>
                <a:latin typeface="Open Sans Light"/>
                <a:ea typeface="Open Sans Light"/>
                <a:cs typeface="Arial"/>
              </a:rPr>
              <a:t>venite a noi parlar, s’altri </a:t>
            </a:r>
            <a:r>
              <a:rPr lang="it-IT" sz="1500" err="1">
                <a:solidFill>
                  <a:srgbClr val="222222"/>
                </a:solidFill>
                <a:latin typeface="Open Sans Light"/>
                <a:ea typeface="Open Sans Light"/>
                <a:cs typeface="Arial"/>
              </a:rPr>
              <a:t>nol</a:t>
            </a:r>
            <a:r>
              <a:rPr lang="it-IT" sz="1500">
                <a:solidFill>
                  <a:srgbClr val="222222"/>
                </a:solidFill>
                <a:latin typeface="Open Sans Light"/>
                <a:ea typeface="Open Sans Light"/>
                <a:cs typeface="Arial"/>
              </a:rPr>
              <a:t> </a:t>
            </a:r>
            <a:r>
              <a:rPr lang="it-IT" sz="1500" err="1">
                <a:solidFill>
                  <a:srgbClr val="222222"/>
                </a:solidFill>
                <a:latin typeface="Open Sans Light"/>
                <a:ea typeface="Open Sans Light"/>
                <a:cs typeface="Arial"/>
              </a:rPr>
              <a:t>niega</a:t>
            </a:r>
            <a:r>
              <a:rPr lang="it-IT" sz="1500">
                <a:solidFill>
                  <a:srgbClr val="222222"/>
                </a:solidFill>
                <a:latin typeface="Open Sans Light"/>
                <a:ea typeface="Open Sans Light"/>
                <a:cs typeface="Arial"/>
              </a:rPr>
              <a:t>!».                   81</a:t>
            </a:r>
            <a:r>
              <a:rPr lang="it-IT" sz="1500">
                <a:latin typeface="Open Sans Light"/>
                <a:ea typeface="Open Sans Light"/>
                <a:cs typeface="Arial"/>
              </a:rPr>
              <a:t/>
            </a:r>
            <a:br>
              <a:rPr lang="it-IT" sz="1500">
                <a:latin typeface="Open Sans Light"/>
                <a:ea typeface="Open Sans Light"/>
                <a:cs typeface="Arial"/>
              </a:rPr>
            </a:br>
            <a:r>
              <a:rPr lang="it-IT" sz="600">
                <a:solidFill>
                  <a:srgbClr val="222222"/>
                </a:solidFill>
                <a:latin typeface="Open Sans Light"/>
                <a:ea typeface="Open Sans Light"/>
                <a:cs typeface="Arial"/>
              </a:rPr>
              <a:t>  </a:t>
            </a:r>
            <a:r>
              <a:rPr lang="it-IT" sz="1500">
                <a:latin typeface="Open Sans Light"/>
                <a:ea typeface="Open Sans Light"/>
                <a:cs typeface="Arial"/>
              </a:rPr>
              <a:t/>
            </a:r>
            <a:br>
              <a:rPr lang="it-IT" sz="1500">
                <a:latin typeface="Open Sans Light"/>
                <a:ea typeface="Open Sans Light"/>
                <a:cs typeface="Arial"/>
              </a:rPr>
            </a:br>
            <a:r>
              <a:rPr lang="it-IT" sz="1500">
                <a:solidFill>
                  <a:srgbClr val="222222"/>
                </a:solidFill>
                <a:highlight>
                  <a:srgbClr val="FFFF00"/>
                </a:highlight>
                <a:latin typeface="Open Sans Light"/>
                <a:ea typeface="Open Sans Light"/>
                <a:cs typeface="Arial"/>
              </a:rPr>
              <a:t>Quali colombe</a:t>
            </a:r>
            <a:r>
              <a:rPr lang="it-IT" sz="1500">
                <a:solidFill>
                  <a:srgbClr val="222222"/>
                </a:solidFill>
                <a:latin typeface="Open Sans Light"/>
                <a:ea typeface="Open Sans Light"/>
                <a:cs typeface="Arial"/>
              </a:rPr>
              <a:t> dal disio chiamate </a:t>
            </a:r>
            <a:r>
              <a:rPr lang="it-IT" sz="1500">
                <a:latin typeface="Open Sans Light"/>
                <a:ea typeface="Open Sans Light"/>
                <a:cs typeface="Arial"/>
              </a:rPr>
              <a:t/>
            </a:r>
            <a:br>
              <a:rPr lang="it-IT" sz="1500">
                <a:latin typeface="Open Sans Light"/>
                <a:ea typeface="Open Sans Light"/>
                <a:cs typeface="Arial"/>
              </a:rPr>
            </a:br>
            <a:r>
              <a:rPr lang="it-IT" sz="1500">
                <a:solidFill>
                  <a:srgbClr val="222222"/>
                </a:solidFill>
                <a:latin typeface="Open Sans Light"/>
                <a:ea typeface="Open Sans Light"/>
                <a:cs typeface="Arial"/>
              </a:rPr>
              <a:t>con l’ali alzate e ferme al dolce nido </a:t>
            </a:r>
            <a:r>
              <a:rPr lang="it-IT" sz="1500">
                <a:latin typeface="Open Sans Light"/>
                <a:ea typeface="Open Sans Light"/>
                <a:cs typeface="Arial"/>
              </a:rPr>
              <a:t/>
            </a:r>
            <a:br>
              <a:rPr lang="it-IT" sz="1500">
                <a:latin typeface="Open Sans Light"/>
                <a:ea typeface="Open Sans Light"/>
                <a:cs typeface="Arial"/>
              </a:rPr>
            </a:br>
            <a:r>
              <a:rPr lang="it-IT" sz="1500" err="1">
                <a:solidFill>
                  <a:srgbClr val="222222"/>
                </a:solidFill>
                <a:latin typeface="Open Sans Light"/>
                <a:ea typeface="Open Sans Light"/>
                <a:cs typeface="Arial"/>
              </a:rPr>
              <a:t>vegnon</a:t>
            </a:r>
            <a:r>
              <a:rPr lang="it-IT" sz="1500">
                <a:solidFill>
                  <a:srgbClr val="222222"/>
                </a:solidFill>
                <a:latin typeface="Open Sans Light"/>
                <a:ea typeface="Open Sans Light"/>
                <a:cs typeface="Arial"/>
              </a:rPr>
              <a:t> per </a:t>
            </a:r>
            <a:r>
              <a:rPr lang="it-IT" sz="1500">
                <a:solidFill>
                  <a:srgbClr val="222222"/>
                </a:solidFill>
                <a:highlight>
                  <a:srgbClr val="FFFF00"/>
                </a:highlight>
                <a:latin typeface="Open Sans Light"/>
                <a:ea typeface="Open Sans Light"/>
                <a:cs typeface="Arial"/>
              </a:rPr>
              <a:t>l’aere dal voler portate</a:t>
            </a:r>
            <a:r>
              <a:rPr lang="it-IT" sz="1500">
                <a:solidFill>
                  <a:srgbClr val="222222"/>
                </a:solidFill>
                <a:latin typeface="Open Sans Light"/>
                <a:ea typeface="Open Sans Light"/>
                <a:cs typeface="Arial"/>
              </a:rPr>
              <a:t>;                     84</a:t>
            </a:r>
          </a:p>
          <a:p>
            <a:r>
              <a:rPr lang="it-IT" sz="600">
                <a:solidFill>
                  <a:srgbClr val="222222"/>
                </a:solidFill>
                <a:latin typeface="Open Sans Light"/>
                <a:ea typeface="Open Sans Light"/>
                <a:cs typeface="Arial"/>
              </a:rPr>
              <a:t>  </a:t>
            </a:r>
          </a:p>
          <a:p>
            <a:r>
              <a:rPr lang="it-IT" sz="1500">
                <a:solidFill>
                  <a:srgbClr val="222222"/>
                </a:solidFill>
                <a:latin typeface="Open Sans Light"/>
                <a:ea typeface="Open Sans Light"/>
                <a:cs typeface="Open Sans Light"/>
              </a:rPr>
              <a:t>cotali uscir de la schiera </a:t>
            </a:r>
            <a:r>
              <a:rPr lang="it-IT" sz="1500" err="1">
                <a:solidFill>
                  <a:srgbClr val="222222"/>
                </a:solidFill>
                <a:latin typeface="Open Sans Light"/>
                <a:ea typeface="Open Sans Light"/>
                <a:cs typeface="Open Sans Light"/>
              </a:rPr>
              <a:t>ov’è</a:t>
            </a:r>
            <a:r>
              <a:rPr lang="it-IT" sz="1500">
                <a:solidFill>
                  <a:srgbClr val="222222"/>
                </a:solidFill>
                <a:latin typeface="Open Sans Light"/>
                <a:ea typeface="Open Sans Light"/>
                <a:cs typeface="Open Sans Light"/>
              </a:rPr>
              <a:t> Dido, </a:t>
            </a:r>
            <a:r>
              <a:rPr lang="en-US" sz="1500">
                <a:solidFill>
                  <a:srgbClr val="000000"/>
                </a:solidFill>
                <a:latin typeface="Open Sans Light"/>
                <a:ea typeface="Open Sans Light"/>
                <a:cs typeface="Open Sans Light"/>
              </a:rPr>
              <a:t> </a:t>
            </a:r>
            <a:r>
              <a:rPr lang="en-US" sz="1500">
                <a:latin typeface="Open Sans Light"/>
                <a:ea typeface="Open Sans Light"/>
                <a:cs typeface="Open Sans Light"/>
              </a:rPr>
              <a:t/>
            </a:r>
            <a:br>
              <a:rPr lang="en-US" sz="1500">
                <a:latin typeface="Open Sans Light"/>
                <a:ea typeface="Open Sans Light"/>
                <a:cs typeface="Open Sans Light"/>
              </a:rPr>
            </a:br>
            <a:r>
              <a:rPr lang="en-US" sz="1500">
                <a:solidFill>
                  <a:srgbClr val="000000"/>
                </a:solidFill>
                <a:latin typeface="Open Sans Light"/>
                <a:ea typeface="Open Sans Light"/>
                <a:cs typeface="Open Sans Light"/>
              </a:rPr>
              <a:t>a </a:t>
            </a:r>
            <a:r>
              <a:rPr lang="en-US" sz="1500" err="1">
                <a:solidFill>
                  <a:srgbClr val="000000"/>
                </a:solidFill>
                <a:latin typeface="Open Sans Light"/>
                <a:ea typeface="Open Sans Light"/>
                <a:cs typeface="Open Sans Light"/>
              </a:rPr>
              <a:t>noi</a:t>
            </a:r>
            <a:r>
              <a:rPr lang="en-US" sz="1500">
                <a:solidFill>
                  <a:srgbClr val="000000"/>
                </a:solidFill>
                <a:latin typeface="Open Sans Light"/>
                <a:ea typeface="Open Sans Light"/>
                <a:cs typeface="Open Sans Light"/>
              </a:rPr>
              <a:t> </a:t>
            </a:r>
            <a:r>
              <a:rPr lang="en-US" sz="1500" err="1">
                <a:solidFill>
                  <a:srgbClr val="000000"/>
                </a:solidFill>
                <a:latin typeface="Open Sans Light"/>
                <a:ea typeface="Open Sans Light"/>
                <a:cs typeface="Open Sans Light"/>
              </a:rPr>
              <a:t>venendo</a:t>
            </a:r>
            <a:r>
              <a:rPr lang="en-US" sz="1500">
                <a:solidFill>
                  <a:srgbClr val="000000"/>
                </a:solidFill>
                <a:latin typeface="Open Sans Light"/>
                <a:ea typeface="Open Sans Light"/>
                <a:cs typeface="Open Sans Light"/>
              </a:rPr>
              <a:t> per </a:t>
            </a:r>
            <a:r>
              <a:rPr lang="en-US" sz="1500" err="1">
                <a:solidFill>
                  <a:srgbClr val="000000"/>
                </a:solidFill>
                <a:latin typeface="Open Sans Light"/>
                <a:ea typeface="Open Sans Light"/>
                <a:cs typeface="Open Sans Light"/>
              </a:rPr>
              <a:t>l’aere</a:t>
            </a:r>
            <a:r>
              <a:rPr lang="en-US" sz="1500">
                <a:solidFill>
                  <a:srgbClr val="000000"/>
                </a:solidFill>
                <a:latin typeface="Open Sans Light"/>
                <a:ea typeface="Open Sans Light"/>
                <a:cs typeface="Open Sans Light"/>
              </a:rPr>
              <a:t> </a:t>
            </a:r>
            <a:r>
              <a:rPr lang="en-US" sz="1500" err="1">
                <a:solidFill>
                  <a:srgbClr val="000000"/>
                </a:solidFill>
                <a:latin typeface="Open Sans Light"/>
                <a:ea typeface="Open Sans Light"/>
                <a:cs typeface="Open Sans Light"/>
              </a:rPr>
              <a:t>maligno</a:t>
            </a:r>
            <a:r>
              <a:rPr lang="en-US" sz="1500">
                <a:solidFill>
                  <a:srgbClr val="000000"/>
                </a:solidFill>
                <a:latin typeface="Open Sans Light"/>
                <a:ea typeface="Open Sans Light"/>
                <a:cs typeface="Open Sans Light"/>
              </a:rPr>
              <a:t>,  </a:t>
            </a:r>
            <a:r>
              <a:rPr lang="en-US" sz="1500">
                <a:latin typeface="Open Sans Light"/>
                <a:ea typeface="Open Sans Light"/>
                <a:cs typeface="Open Sans Light"/>
              </a:rPr>
              <a:t/>
            </a:r>
            <a:br>
              <a:rPr lang="en-US" sz="1500">
                <a:latin typeface="Open Sans Light"/>
                <a:ea typeface="Open Sans Light"/>
                <a:cs typeface="Open Sans Light"/>
              </a:rPr>
            </a:br>
            <a:r>
              <a:rPr lang="en-US" sz="1500" err="1">
                <a:solidFill>
                  <a:srgbClr val="000000"/>
                </a:solidFill>
                <a:latin typeface="Open Sans Light"/>
                <a:ea typeface="Open Sans Light"/>
                <a:cs typeface="Open Sans Light"/>
              </a:rPr>
              <a:t>sì</a:t>
            </a:r>
            <a:r>
              <a:rPr lang="en-US" sz="1500">
                <a:solidFill>
                  <a:srgbClr val="000000"/>
                </a:solidFill>
                <a:latin typeface="Open Sans Light"/>
                <a:ea typeface="Open Sans Light"/>
                <a:cs typeface="Open Sans Light"/>
              </a:rPr>
              <a:t> forte fu </a:t>
            </a:r>
            <a:r>
              <a:rPr lang="en-US" sz="1500" err="1">
                <a:solidFill>
                  <a:srgbClr val="000000"/>
                </a:solidFill>
                <a:latin typeface="Open Sans Light"/>
                <a:ea typeface="Open Sans Light"/>
                <a:cs typeface="Open Sans Light"/>
              </a:rPr>
              <a:t>l’affettuoso</a:t>
            </a:r>
            <a:r>
              <a:rPr lang="en-US" sz="1500">
                <a:solidFill>
                  <a:srgbClr val="000000"/>
                </a:solidFill>
                <a:latin typeface="Open Sans Light"/>
                <a:ea typeface="Open Sans Light"/>
                <a:cs typeface="Open Sans Light"/>
              </a:rPr>
              <a:t> </a:t>
            </a:r>
            <a:r>
              <a:rPr lang="en-US" sz="1500" err="1">
                <a:solidFill>
                  <a:srgbClr val="000000"/>
                </a:solidFill>
                <a:latin typeface="Open Sans Light"/>
                <a:ea typeface="Open Sans Light"/>
                <a:cs typeface="Open Sans Light"/>
              </a:rPr>
              <a:t>grido</a:t>
            </a:r>
            <a:r>
              <a:rPr lang="en-US" sz="1500">
                <a:solidFill>
                  <a:srgbClr val="000000"/>
                </a:solidFill>
                <a:latin typeface="Open Sans Light"/>
                <a:ea typeface="Open Sans Light"/>
                <a:cs typeface="Open Sans Light"/>
              </a:rPr>
              <a:t>.                                  87 </a:t>
            </a:r>
            <a:endParaRPr lang="it-IT" sz="1500">
              <a:ea typeface="Calibri"/>
              <a:cs typeface="Calibri"/>
            </a:endParaRPr>
          </a:p>
          <a:p>
            <a:r>
              <a:rPr lang="en-US" sz="1400">
                <a:latin typeface="Open Sans Light"/>
                <a:ea typeface="Open Sans Light"/>
                <a:cs typeface="Open Sans Light"/>
              </a:rPr>
              <a:t>[...]</a:t>
            </a:r>
          </a:p>
          <a:p>
            <a:r>
              <a:rPr lang="it-IT" sz="1500">
                <a:solidFill>
                  <a:srgbClr val="222222"/>
                </a:solidFill>
                <a:latin typeface="Open Sans Light"/>
                <a:ea typeface="Open Sans Light"/>
                <a:cs typeface="Open Sans Light"/>
              </a:rPr>
              <a:t>Amor, ch’al </a:t>
            </a:r>
            <a:r>
              <a:rPr lang="it-IT" sz="1500" err="1">
                <a:solidFill>
                  <a:srgbClr val="222222"/>
                </a:solidFill>
                <a:latin typeface="Open Sans Light"/>
                <a:ea typeface="Open Sans Light"/>
                <a:cs typeface="Open Sans Light"/>
              </a:rPr>
              <a:t>cor</a:t>
            </a:r>
            <a:r>
              <a:rPr lang="it-IT" sz="1500">
                <a:solidFill>
                  <a:srgbClr val="222222"/>
                </a:solidFill>
                <a:latin typeface="Open Sans Light"/>
                <a:ea typeface="Open Sans Light"/>
                <a:cs typeface="Open Sans Light"/>
              </a:rPr>
              <a:t> gentil ratto s’apprende </a:t>
            </a:r>
            <a:r>
              <a:rPr lang="it-IT" sz="1500">
                <a:latin typeface="Open Sans Light"/>
                <a:ea typeface="Open Sans Light"/>
                <a:cs typeface="Open Sans Light"/>
              </a:rPr>
              <a:t> </a:t>
            </a:r>
            <a:br>
              <a:rPr lang="it-IT" sz="1500">
                <a:latin typeface="Open Sans Light"/>
                <a:ea typeface="Open Sans Light"/>
                <a:cs typeface="Open Sans Light"/>
              </a:rPr>
            </a:br>
            <a:r>
              <a:rPr lang="it-IT" sz="1500">
                <a:latin typeface="Open Sans Light"/>
                <a:ea typeface="Open Sans Light"/>
                <a:cs typeface="Open Sans Light"/>
              </a:rPr>
              <a:t>prese costui de la bella persona  </a:t>
            </a:r>
            <a:br>
              <a:rPr lang="it-IT" sz="1500">
                <a:latin typeface="Open Sans Light"/>
                <a:ea typeface="Open Sans Light"/>
                <a:cs typeface="Open Sans Light"/>
              </a:rPr>
            </a:br>
            <a:r>
              <a:rPr lang="it-IT" sz="1500">
                <a:latin typeface="Open Sans Light"/>
                <a:ea typeface="Open Sans Light"/>
                <a:cs typeface="Open Sans Light"/>
              </a:rPr>
              <a:t>che mi fu tolta; e ’l modo ancor m’offende.             102 </a:t>
            </a:r>
            <a:br>
              <a:rPr lang="it-IT" sz="1500">
                <a:latin typeface="Open Sans Light"/>
                <a:ea typeface="Open Sans Light"/>
                <a:cs typeface="Open Sans Light"/>
              </a:rPr>
            </a:br>
            <a:r>
              <a:rPr lang="it-IT" sz="600">
                <a:latin typeface="Open Sans Light"/>
                <a:ea typeface="Open Sans Light"/>
                <a:cs typeface="Open Sans Light"/>
              </a:rPr>
              <a:t>   </a:t>
            </a:r>
            <a:r>
              <a:rPr lang="it-IT" sz="1500">
                <a:latin typeface="Open Sans Light"/>
                <a:ea typeface="Open Sans Light"/>
                <a:cs typeface="Open Sans Light"/>
              </a:rPr>
              <a:t/>
            </a:r>
            <a:br>
              <a:rPr lang="it-IT" sz="1500">
                <a:latin typeface="Open Sans Light"/>
                <a:ea typeface="Open Sans Light"/>
                <a:cs typeface="Open Sans Light"/>
              </a:rPr>
            </a:br>
            <a:endParaRPr lang="it-IT" sz="1500">
              <a:latin typeface="Open Sans Light"/>
              <a:ea typeface="Open Sans Light"/>
              <a:cs typeface="Open Sans Light"/>
            </a:endParaRPr>
          </a:p>
          <a:p>
            <a:endParaRPr lang="it-IT" sz="1500">
              <a:latin typeface="Open Sans Light"/>
              <a:ea typeface="Open Sans Light"/>
              <a:cs typeface="Arial"/>
            </a:endParaRPr>
          </a:p>
          <a:p>
            <a:r>
              <a:rPr lang="it-IT" sz="1400">
                <a:latin typeface="Open Sans Light"/>
                <a:ea typeface="Open Sans Light"/>
                <a:cs typeface="Arial"/>
              </a:rPr>
              <a:t/>
            </a:r>
            <a:br>
              <a:rPr lang="it-IT" sz="1400">
                <a:latin typeface="Open Sans Light"/>
                <a:ea typeface="Open Sans Light"/>
                <a:cs typeface="Arial"/>
              </a:rPr>
            </a:br>
            <a:r>
              <a:rPr lang="it-IT" sz="1400">
                <a:latin typeface="Open Sans Light"/>
                <a:ea typeface="Open Sans Light"/>
                <a:cs typeface="Arial"/>
              </a:rPr>
              <a:t/>
            </a:r>
            <a:br>
              <a:rPr lang="it-IT" sz="1400">
                <a:latin typeface="Open Sans Light"/>
                <a:ea typeface="Open Sans Light"/>
                <a:cs typeface="Arial"/>
              </a:rPr>
            </a:br>
            <a:endParaRPr lang="it-IT" sz="1500">
              <a:solidFill>
                <a:srgbClr val="222222"/>
              </a:solidFill>
              <a:latin typeface="Open Sans Light"/>
              <a:ea typeface="Open Sans Light"/>
              <a:cs typeface="Arial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8B439A7E-375C-BDFF-03B6-B0110F9A7F5E}"/>
              </a:ext>
            </a:extLst>
          </p:cNvPr>
          <p:cNvSpPr/>
          <p:nvPr/>
        </p:nvSpPr>
        <p:spPr>
          <a:xfrm>
            <a:off x="212352" y="1866734"/>
            <a:ext cx="412570" cy="20171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/>
          </a:p>
        </p:txBody>
      </p:sp>
      <p:pic>
        <p:nvPicPr>
          <p:cNvPr id="4" name="Immagine 3" descr="Paolo e Francesca - repertorio arti visive - La Botte e il Cilindro">
            <a:extLst>
              <a:ext uri="{FF2B5EF4-FFF2-40B4-BE49-F238E27FC236}">
                <a16:creationId xmlns:a16="http://schemas.microsoft.com/office/drawing/2014/main" xmlns="" id="{DBF5524A-47DB-FA7F-F87F-8EFC4A3149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3177" y="2889116"/>
            <a:ext cx="5163253" cy="3676213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674CF6F1-40C9-A25F-709F-C92B4902FE5C}"/>
              </a:ext>
            </a:extLst>
          </p:cNvPr>
          <p:cNvSpPr txBox="1"/>
          <p:nvPr/>
        </p:nvSpPr>
        <p:spPr>
          <a:xfrm>
            <a:off x="6093178" y="1295400"/>
            <a:ext cx="5311422" cy="13542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1500">
                <a:latin typeface="Open Sans Light"/>
              </a:rPr>
              <a:t>Amor, ch’a nullo amato amar perdona,  </a:t>
            </a:r>
            <a:r>
              <a:rPr lang="it-IT" sz="1500">
                <a:latin typeface="Open Sans Light"/>
                <a:ea typeface="Open Sans Light"/>
                <a:cs typeface="Open Sans Light"/>
              </a:rPr>
              <a:t>​</a:t>
            </a:r>
            <a:br>
              <a:rPr lang="it-IT" sz="1500">
                <a:latin typeface="Open Sans Light"/>
                <a:ea typeface="Open Sans Light"/>
                <a:cs typeface="Open Sans Light"/>
              </a:rPr>
            </a:br>
            <a:r>
              <a:rPr lang="it-IT" sz="1500">
                <a:latin typeface="Open Sans Light"/>
              </a:rPr>
              <a:t>mi prese del costui piacer sì forte,  </a:t>
            </a:r>
            <a:r>
              <a:rPr lang="it-IT" sz="1500">
                <a:latin typeface="Open Sans Light"/>
                <a:ea typeface="Open Sans Light"/>
                <a:cs typeface="Open Sans Light"/>
              </a:rPr>
              <a:t>​</a:t>
            </a:r>
            <a:br>
              <a:rPr lang="it-IT" sz="1500">
                <a:latin typeface="Open Sans Light"/>
                <a:ea typeface="Open Sans Light"/>
                <a:cs typeface="Open Sans Light"/>
              </a:rPr>
            </a:br>
            <a:r>
              <a:rPr lang="it-IT" sz="1500">
                <a:latin typeface="Open Sans Light"/>
              </a:rPr>
              <a:t>che, come vedi, ancor non m’abbandona.              105 </a:t>
            </a:r>
            <a:r>
              <a:rPr lang="it-IT" sz="1500">
                <a:latin typeface="Open Sans Light"/>
                <a:ea typeface="Open Sans Light"/>
                <a:cs typeface="Open Sans Light"/>
              </a:rPr>
              <a:t>​</a:t>
            </a:r>
            <a:br>
              <a:rPr lang="it-IT" sz="1500">
                <a:latin typeface="Open Sans Light"/>
                <a:ea typeface="Open Sans Light"/>
                <a:cs typeface="Open Sans Light"/>
              </a:rPr>
            </a:br>
            <a:r>
              <a:rPr lang="it-IT" sz="500">
                <a:latin typeface="Open Sans Light"/>
              </a:rPr>
              <a:t> </a:t>
            </a:r>
            <a:r>
              <a:rPr lang="it-IT" sz="500">
                <a:latin typeface="Open Sans Light"/>
                <a:ea typeface="Open Sans Light"/>
                <a:cs typeface="Open Sans Light"/>
              </a:rPr>
              <a:t>​</a:t>
            </a:r>
            <a:r>
              <a:rPr lang="it-IT" sz="1500">
                <a:latin typeface="Open Sans Light"/>
                <a:ea typeface="Open Sans Light"/>
                <a:cs typeface="Open Sans Light"/>
              </a:rPr>
              <a:t/>
            </a:r>
            <a:br>
              <a:rPr lang="it-IT" sz="1500">
                <a:latin typeface="Open Sans Light"/>
                <a:ea typeface="Open Sans Light"/>
                <a:cs typeface="Open Sans Light"/>
              </a:rPr>
            </a:br>
            <a:r>
              <a:rPr lang="it-IT" sz="1500">
                <a:latin typeface="Open Sans Light"/>
              </a:rPr>
              <a:t>Amor </a:t>
            </a:r>
            <a:r>
              <a:rPr lang="it-IT" sz="1500">
                <a:highlight>
                  <a:srgbClr val="FFFF00"/>
                </a:highlight>
                <a:latin typeface="Open Sans Light"/>
              </a:rPr>
              <a:t>condusse noi ad una morte</a:t>
            </a:r>
            <a:r>
              <a:rPr lang="it-IT" sz="1500">
                <a:solidFill>
                  <a:srgbClr val="222222"/>
                </a:solidFill>
                <a:latin typeface="Open Sans Light"/>
              </a:rPr>
              <a:t>: </a:t>
            </a:r>
            <a:r>
              <a:rPr lang="it-IT" sz="1500">
                <a:latin typeface="Open Sans Light"/>
              </a:rPr>
              <a:t> </a:t>
            </a:r>
            <a:r>
              <a:rPr lang="it-IT" sz="1500">
                <a:latin typeface="Open Sans Light"/>
                <a:ea typeface="Open Sans Light"/>
                <a:cs typeface="Open Sans Light"/>
              </a:rPr>
              <a:t>​</a:t>
            </a:r>
            <a:br>
              <a:rPr lang="it-IT" sz="1500">
                <a:latin typeface="Open Sans Light"/>
                <a:ea typeface="Open Sans Light"/>
                <a:cs typeface="Open Sans Light"/>
              </a:rPr>
            </a:br>
            <a:r>
              <a:rPr lang="it-IT" sz="1500">
                <a:latin typeface="Open Sans Light"/>
              </a:rPr>
              <a:t>Caina attende chi a vita ci spense».  </a:t>
            </a:r>
            <a:r>
              <a:rPr lang="it-IT" sz="1500">
                <a:latin typeface="Open Sans Light"/>
                <a:ea typeface="Open Sans Light"/>
                <a:cs typeface="Open Sans Light"/>
              </a:rPr>
              <a:t>​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0016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xmlns="" id="{602B45D9-530A-C249-B125-CC99186B7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0CE8E-6723-8441-8178-EE2A20FF9019}" type="slidenum">
              <a:rPr lang="it-IT" smtClean="0"/>
              <a:pPr/>
              <a:t>7</a:t>
            </a:fld>
            <a:endParaRPr lang="it-IT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322A9C18-9A88-484B-9811-30599B548AA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it-IT" sz="1450" i="1">
                <a:latin typeface="Open Sans Light"/>
                <a:ea typeface="Open Sans Light"/>
                <a:cs typeface="Open Sans Light"/>
              </a:rPr>
              <a:t>Documentazione sul progetto</a:t>
            </a:r>
            <a:endParaRPr lang="it-IT" i="1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xmlns="" id="{DA572949-2B0F-5044-86B4-8588EF23393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it-IT" sz="2650">
                <a:latin typeface="Open Sans"/>
                <a:ea typeface="Open Sans"/>
                <a:cs typeface="Open Sans"/>
              </a:rPr>
              <a:t>La poesia (in musica)</a:t>
            </a:r>
            <a:endParaRPr lang="it-IT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DF0E1ED0-5A1E-B187-73E1-A6B1F9AD5B28}"/>
              </a:ext>
            </a:extLst>
          </p:cNvPr>
          <p:cNvSpPr txBox="1"/>
          <p:nvPr/>
        </p:nvSpPr>
        <p:spPr>
          <a:xfrm>
            <a:off x="624922" y="1275492"/>
            <a:ext cx="6022263" cy="535531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i="1">
                <a:solidFill>
                  <a:srgbClr val="191919"/>
                </a:solidFill>
                <a:latin typeface="Open Sans Light"/>
                <a:ea typeface="Open Sans Light"/>
                <a:cs typeface="Open Sans Light"/>
              </a:rPr>
              <a:t>Io e te, io e te</a:t>
            </a:r>
            <a:endParaRPr lang="it-IT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r>
              <a:rPr lang="it-IT" i="1">
                <a:solidFill>
                  <a:srgbClr val="191919"/>
                </a:solidFill>
                <a:latin typeface="Open Sans Light"/>
                <a:ea typeface="Open Sans Light"/>
                <a:cs typeface="Open Sans Light"/>
              </a:rPr>
              <a:t>Perché io e te</a:t>
            </a:r>
            <a:endParaRPr lang="it-IT">
              <a:solidFill>
                <a:srgbClr val="000000"/>
              </a:solidFill>
              <a:latin typeface="Calibri" panose="020F0502020204030204"/>
              <a:ea typeface="Calibri"/>
              <a:cs typeface="Calibri"/>
            </a:endParaRPr>
          </a:p>
          <a:p>
            <a:r>
              <a:rPr lang="it-IT" i="1">
                <a:solidFill>
                  <a:srgbClr val="191919"/>
                </a:solidFill>
                <a:latin typeface="Open Sans Light"/>
                <a:ea typeface="Open Sans Light"/>
                <a:cs typeface="Open Sans Light"/>
              </a:rPr>
              <a:t>Qualcuno ha scelto forse per noi</a:t>
            </a:r>
            <a:endParaRPr lang="it-IT">
              <a:solidFill>
                <a:srgbClr val="000000"/>
              </a:solidFill>
              <a:latin typeface="Calibri" panose="020F0502020204030204"/>
              <a:ea typeface="Calibri"/>
              <a:cs typeface="Calibri"/>
            </a:endParaRPr>
          </a:p>
          <a:p>
            <a:r>
              <a:rPr lang="it-IT" i="1">
                <a:solidFill>
                  <a:srgbClr val="191919"/>
                </a:solidFill>
                <a:latin typeface="Open Sans Light"/>
                <a:ea typeface="Open Sans Light"/>
                <a:cs typeface="Open Sans Light"/>
              </a:rPr>
              <a:t>Mi son svegliato solo</a:t>
            </a:r>
            <a:endParaRPr lang="it-IT">
              <a:solidFill>
                <a:srgbClr val="000000"/>
              </a:solidFill>
              <a:latin typeface="Calibri" panose="020F0502020204030204"/>
              <a:ea typeface="Calibri"/>
              <a:cs typeface="Calibri"/>
            </a:endParaRPr>
          </a:p>
          <a:p>
            <a:r>
              <a:rPr lang="it-IT" i="1">
                <a:solidFill>
                  <a:srgbClr val="191919"/>
                </a:solidFill>
                <a:latin typeface="Open Sans Light"/>
                <a:ea typeface="Open Sans Light"/>
                <a:cs typeface="Open Sans Light"/>
              </a:rPr>
              <a:t>Poi ho incontrato te</a:t>
            </a:r>
            <a:endParaRPr lang="it-IT">
              <a:solidFill>
                <a:srgbClr val="000000"/>
              </a:solidFill>
              <a:latin typeface="Calibri" panose="020F0502020204030204"/>
              <a:ea typeface="Calibri"/>
              <a:cs typeface="Calibri"/>
            </a:endParaRPr>
          </a:p>
          <a:p>
            <a:r>
              <a:rPr lang="it-IT" i="1">
                <a:solidFill>
                  <a:srgbClr val="191919"/>
                </a:solidFill>
                <a:latin typeface="Open Sans Light"/>
                <a:ea typeface="Open Sans Light"/>
                <a:cs typeface="Open Sans Light"/>
              </a:rPr>
              <a:t>L</a:t>
            </a:r>
            <a:r>
              <a:rPr lang="it-IT" i="1">
                <a:solidFill>
                  <a:srgbClr val="191919"/>
                </a:solidFill>
                <a:highlight>
                  <a:srgbClr val="FFFF00"/>
                </a:highlight>
                <a:latin typeface="Open Sans Light"/>
                <a:ea typeface="Open Sans Light"/>
                <a:cs typeface="Open Sans Light"/>
              </a:rPr>
              <a:t>'esistenza un volo diventò per me</a:t>
            </a:r>
            <a:endParaRPr lang="it-IT">
              <a:solidFill>
                <a:srgbClr val="000000"/>
              </a:solidFill>
              <a:highlight>
                <a:srgbClr val="FFFF00"/>
              </a:highlight>
              <a:latin typeface="Calibri" panose="020F0502020204030204"/>
              <a:ea typeface="Calibri"/>
              <a:cs typeface="Calibri"/>
            </a:endParaRPr>
          </a:p>
          <a:p>
            <a:r>
              <a:rPr lang="it-IT" i="1">
                <a:solidFill>
                  <a:srgbClr val="191919"/>
                </a:solidFill>
                <a:latin typeface="Open Sans Light"/>
                <a:ea typeface="Open Sans Light"/>
                <a:cs typeface="Open Sans Light"/>
              </a:rPr>
              <a:t>E la stagione nuova</a:t>
            </a:r>
            <a:endParaRPr lang="it-IT">
              <a:solidFill>
                <a:srgbClr val="000000"/>
              </a:solidFill>
              <a:latin typeface="Calibri" panose="020F0502020204030204"/>
              <a:ea typeface="Calibri"/>
              <a:cs typeface="Calibri"/>
            </a:endParaRPr>
          </a:p>
          <a:p>
            <a:r>
              <a:rPr lang="it-IT" i="1">
                <a:solidFill>
                  <a:srgbClr val="191919"/>
                </a:solidFill>
                <a:latin typeface="Open Sans Light"/>
                <a:ea typeface="Open Sans Light"/>
                <a:cs typeface="Open Sans Light"/>
              </a:rPr>
              <a:t>Dietro il vetro che appannava, fiorì</a:t>
            </a:r>
            <a:endParaRPr lang="it-IT">
              <a:solidFill>
                <a:srgbClr val="000000"/>
              </a:solidFill>
              <a:latin typeface="Calibri" panose="020F0502020204030204"/>
              <a:ea typeface="Calibri"/>
              <a:cs typeface="Calibri"/>
            </a:endParaRPr>
          </a:p>
          <a:p>
            <a:r>
              <a:rPr lang="it-IT" i="1">
                <a:solidFill>
                  <a:srgbClr val="191919"/>
                </a:solidFill>
                <a:latin typeface="Open Sans Light"/>
                <a:ea typeface="Open Sans Light"/>
                <a:cs typeface="Open Sans Light"/>
              </a:rPr>
              <a:t>Tra le tue braccia calde anche l'ultima paura morì</a:t>
            </a:r>
            <a:endParaRPr lang="it-IT">
              <a:solidFill>
                <a:srgbClr val="000000"/>
              </a:solidFill>
              <a:latin typeface="Calibri" panose="020F0502020204030204"/>
              <a:ea typeface="Calibri"/>
              <a:cs typeface="Calibri"/>
            </a:endParaRPr>
          </a:p>
          <a:p>
            <a:r>
              <a:rPr lang="it-IT" i="1">
                <a:solidFill>
                  <a:srgbClr val="191919"/>
                </a:solidFill>
                <a:latin typeface="Open Sans Light"/>
                <a:ea typeface="Open Sans Light"/>
                <a:cs typeface="Open Sans Light"/>
              </a:rPr>
              <a:t>Io e te</a:t>
            </a:r>
            <a:endParaRPr lang="it-IT">
              <a:solidFill>
                <a:srgbClr val="000000"/>
              </a:solidFill>
              <a:latin typeface="Calibri" panose="020F0502020204030204"/>
              <a:ea typeface="Calibri"/>
              <a:cs typeface="Calibri"/>
            </a:endParaRPr>
          </a:p>
          <a:p>
            <a:r>
              <a:rPr lang="it-IT" i="1">
                <a:solidFill>
                  <a:srgbClr val="191919"/>
                </a:solidFill>
                <a:highlight>
                  <a:srgbClr val="FFFF00"/>
                </a:highlight>
                <a:latin typeface="Open Sans Light"/>
                <a:ea typeface="Open Sans Light"/>
                <a:cs typeface="Open Sans Light"/>
              </a:rPr>
              <a:t>Vento nel vento</a:t>
            </a:r>
            <a:endParaRPr lang="it-IT">
              <a:solidFill>
                <a:srgbClr val="000000"/>
              </a:solidFill>
              <a:highlight>
                <a:srgbClr val="FFFF00"/>
              </a:highlight>
              <a:latin typeface="Calibri" panose="020F0502020204030204"/>
              <a:ea typeface="Calibri"/>
              <a:cs typeface="Calibri"/>
            </a:endParaRPr>
          </a:p>
          <a:p>
            <a:r>
              <a:rPr lang="it-IT" i="1">
                <a:solidFill>
                  <a:srgbClr val="191919"/>
                </a:solidFill>
                <a:latin typeface="Open Sans Light"/>
                <a:ea typeface="Open Sans Light"/>
                <a:cs typeface="Open Sans Light"/>
              </a:rPr>
              <a:t>Io e te</a:t>
            </a:r>
            <a:endParaRPr lang="it-IT">
              <a:solidFill>
                <a:srgbClr val="000000"/>
              </a:solidFill>
              <a:latin typeface="Calibri" panose="020F0502020204030204"/>
              <a:ea typeface="Calibri"/>
              <a:cs typeface="Calibri"/>
            </a:endParaRPr>
          </a:p>
          <a:p>
            <a:r>
              <a:rPr lang="it-IT" i="1">
                <a:solidFill>
                  <a:srgbClr val="191919"/>
                </a:solidFill>
                <a:latin typeface="Open Sans Light"/>
                <a:ea typeface="Open Sans Light"/>
                <a:cs typeface="Open Sans Light"/>
              </a:rPr>
              <a:t>Nodo nell'anima</a:t>
            </a:r>
            <a:endParaRPr lang="it-IT">
              <a:solidFill>
                <a:srgbClr val="000000"/>
              </a:solidFill>
              <a:latin typeface="Calibri" panose="020F0502020204030204"/>
              <a:ea typeface="Calibri"/>
              <a:cs typeface="Calibri"/>
            </a:endParaRPr>
          </a:p>
          <a:p>
            <a:r>
              <a:rPr lang="it-IT" i="1">
                <a:solidFill>
                  <a:srgbClr val="191919"/>
                </a:solidFill>
                <a:latin typeface="Open Sans Light"/>
                <a:ea typeface="Open Sans Light"/>
                <a:cs typeface="Open Sans Light"/>
              </a:rPr>
              <a:t>Stesso </a:t>
            </a:r>
            <a:r>
              <a:rPr lang="it-IT" i="1">
                <a:solidFill>
                  <a:srgbClr val="191919"/>
                </a:solidFill>
                <a:highlight>
                  <a:srgbClr val="FFFF00"/>
                </a:highlight>
                <a:latin typeface="Open Sans Light"/>
                <a:ea typeface="Open Sans Light"/>
                <a:cs typeface="Open Sans Light"/>
              </a:rPr>
              <a:t>desiderio di morire e poi rivivere</a:t>
            </a:r>
            <a:endParaRPr lang="it-IT">
              <a:solidFill>
                <a:srgbClr val="000000"/>
              </a:solidFill>
              <a:highlight>
                <a:srgbClr val="FFFF00"/>
              </a:highlight>
              <a:latin typeface="Calibri" panose="020F0502020204030204"/>
              <a:ea typeface="Calibri"/>
              <a:cs typeface="Calibri"/>
            </a:endParaRPr>
          </a:p>
          <a:p>
            <a:r>
              <a:rPr lang="it-IT" i="1">
                <a:solidFill>
                  <a:srgbClr val="191919"/>
                </a:solidFill>
                <a:latin typeface="Open Sans Light"/>
                <a:ea typeface="Open Sans Light"/>
                <a:cs typeface="Open Sans Light"/>
              </a:rPr>
              <a:t>Io e te</a:t>
            </a:r>
            <a:endParaRPr lang="it-IT">
              <a:solidFill>
                <a:srgbClr val="000000"/>
              </a:solidFill>
              <a:latin typeface="Calibri" panose="020F0502020204030204"/>
              <a:ea typeface="Calibri"/>
              <a:cs typeface="Calibri"/>
            </a:endParaRPr>
          </a:p>
          <a:p>
            <a:r>
              <a:rPr lang="it-IT" i="1">
                <a:solidFill>
                  <a:srgbClr val="191919"/>
                </a:solidFill>
                <a:latin typeface="Open Sans Light"/>
                <a:ea typeface="Open Sans Light"/>
                <a:cs typeface="Open Sans Light"/>
              </a:rPr>
              <a:t>E la stagione nuova</a:t>
            </a:r>
            <a:endParaRPr lang="it-IT">
              <a:solidFill>
                <a:srgbClr val="000000"/>
              </a:solidFill>
              <a:latin typeface="Calibri" panose="020F0502020204030204"/>
              <a:ea typeface="Calibri"/>
              <a:cs typeface="Calibri"/>
            </a:endParaRPr>
          </a:p>
          <a:p>
            <a:r>
              <a:rPr lang="it-IT" i="1">
                <a:solidFill>
                  <a:srgbClr val="191919"/>
                </a:solidFill>
                <a:latin typeface="Open Sans Light"/>
                <a:ea typeface="Open Sans Light"/>
                <a:cs typeface="Open Sans Light"/>
              </a:rPr>
              <a:t>Dietro il vetro che appannava, fiorì</a:t>
            </a:r>
            <a:endParaRPr lang="it-IT">
              <a:solidFill>
                <a:srgbClr val="000000"/>
              </a:solidFill>
              <a:latin typeface="Calibri" panose="020F0502020204030204"/>
              <a:ea typeface="Calibri"/>
              <a:cs typeface="Calibri"/>
            </a:endParaRPr>
          </a:p>
          <a:p>
            <a:r>
              <a:rPr lang="it-IT" i="1">
                <a:solidFill>
                  <a:srgbClr val="191919"/>
                </a:solidFill>
                <a:latin typeface="Open Sans Light"/>
                <a:ea typeface="Open Sans Light"/>
                <a:cs typeface="Open Sans Light"/>
              </a:rPr>
              <a:t>Fra le tue braccia calde</a:t>
            </a:r>
            <a:endParaRPr lang="it-IT">
              <a:solidFill>
                <a:srgbClr val="000000"/>
              </a:solidFill>
              <a:latin typeface="Calibri" panose="020F0502020204030204"/>
              <a:ea typeface="Calibri"/>
              <a:cs typeface="Calibri"/>
            </a:endParaRPr>
          </a:p>
          <a:p>
            <a:r>
              <a:rPr lang="it-IT" i="1">
                <a:solidFill>
                  <a:srgbClr val="191919"/>
                </a:solidFill>
                <a:latin typeface="Open Sans Light"/>
                <a:ea typeface="Open Sans Light"/>
                <a:cs typeface="Open Sans Light"/>
              </a:rPr>
              <a:t>Anche </a:t>
            </a:r>
            <a:r>
              <a:rPr lang="it-IT" i="1">
                <a:solidFill>
                  <a:srgbClr val="191919"/>
                </a:solidFill>
                <a:highlight>
                  <a:srgbClr val="FFFF00"/>
                </a:highlight>
                <a:latin typeface="Open Sans Light"/>
                <a:ea typeface="Open Sans Light"/>
                <a:cs typeface="Open Sans Light"/>
              </a:rPr>
              <a:t>l'ultima paura morì</a:t>
            </a:r>
            <a:r>
              <a:rPr lang="it-IT" i="1">
                <a:solidFill>
                  <a:srgbClr val="191919"/>
                </a:solidFill>
                <a:latin typeface="Open Sans Light"/>
                <a:ea typeface="Open Sans Light"/>
                <a:cs typeface="Open Sans Light"/>
              </a:rPr>
              <a:t>…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8B439A7E-375C-BDFF-03B6-B0110F9A7F5E}"/>
              </a:ext>
            </a:extLst>
          </p:cNvPr>
          <p:cNvSpPr/>
          <p:nvPr/>
        </p:nvSpPr>
        <p:spPr>
          <a:xfrm>
            <a:off x="212352" y="1866734"/>
            <a:ext cx="412570" cy="20171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/>
          </a:p>
        </p:txBody>
      </p:sp>
      <p:pic>
        <p:nvPicPr>
          <p:cNvPr id="7" name="Immagine 6" descr="Immagine che contiene testo, schermata, multimediale&#10;&#10;Descrizione generata automaticamente">
            <a:extLst>
              <a:ext uri="{FF2B5EF4-FFF2-40B4-BE49-F238E27FC236}">
                <a16:creationId xmlns:a16="http://schemas.microsoft.com/office/drawing/2014/main" xmlns="" id="{5ADFFF6E-0340-2D1A-548F-B7C2718DA7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3710" y="4473243"/>
            <a:ext cx="2627527" cy="1527741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60460F13-AD3B-384C-FE2E-68447E68DB8C}"/>
              </a:ext>
            </a:extLst>
          </p:cNvPr>
          <p:cNvSpPr txBox="1"/>
          <p:nvPr/>
        </p:nvSpPr>
        <p:spPr>
          <a:xfrm>
            <a:off x="6417733" y="6170789"/>
            <a:ext cx="577708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i="1">
                <a:solidFill>
                  <a:srgbClr val="191919"/>
                </a:solidFill>
                <a:latin typeface="Open Sans Light"/>
              </a:rPr>
              <a:t>(</a:t>
            </a:r>
            <a:r>
              <a:rPr lang="it-IT" i="1" u="sng">
                <a:solidFill>
                  <a:srgbClr val="0563C1"/>
                </a:solidFill>
                <a:latin typeface="Open Sans Light"/>
                <a:cs typeface="Segoe UI"/>
                <a:hlinkClick r:id="rId3"/>
              </a:rPr>
              <a:t>https://youtu.be/5M6zG5Aranw?si=UO0s7cfWLVTjulRR</a:t>
            </a:r>
            <a:r>
              <a:rPr lang="it-IT" i="1">
                <a:solidFill>
                  <a:srgbClr val="191919"/>
                </a:solidFill>
                <a:latin typeface="Open Sans Light"/>
              </a:rPr>
              <a:t>)</a:t>
            </a:r>
            <a:endParaRPr lang="it-IT"/>
          </a:p>
        </p:txBody>
      </p:sp>
      <p:pic>
        <p:nvPicPr>
          <p:cNvPr id="11" name="Immagine 10" descr="Immagine che contiene Strumento musicale, musica, strumento a corde, Strumenti a corde pizzicate&#10;&#10;Descrizione generata automaticamente">
            <a:extLst>
              <a:ext uri="{FF2B5EF4-FFF2-40B4-BE49-F238E27FC236}">
                <a16:creationId xmlns:a16="http://schemas.microsoft.com/office/drawing/2014/main" xmlns="" id="{6309FF4A-8FB6-81D9-B50F-427DADEAEE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4832" y="1275492"/>
            <a:ext cx="4298175" cy="290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728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xmlns="" id="{C125974A-5588-6D45-B19B-252735DA3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07975C59-763C-6A41-BA43-1ABB2E679E7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0486" y="1694152"/>
            <a:ext cx="5894098" cy="3910809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 algn="l">
              <a:buAutoNum type="arabicPeriod"/>
            </a:pPr>
            <a:r>
              <a:rPr lang="it-IT" sz="1800">
                <a:solidFill>
                  <a:srgbClr val="191919"/>
                </a:solidFill>
                <a:latin typeface="Open Sans"/>
                <a:ea typeface="Open Sans"/>
                <a:cs typeface="Open Sans"/>
              </a:rPr>
              <a:t>Promuovere la cultura della lettura conciliando i grandi classici (l'opera di Dante) con la produzione pop contemporanea (Mogol);</a:t>
            </a:r>
            <a:endParaRPr lang="it-IT" sz="1800">
              <a:solidFill>
                <a:srgbClr val="000000"/>
              </a:solidFill>
            </a:endParaRPr>
          </a:p>
          <a:p>
            <a:pPr marL="342900" indent="-342900" algn="l">
              <a:buAutoNum type="arabicPeriod"/>
            </a:pPr>
            <a:r>
              <a:rPr lang="it-IT" sz="1800">
                <a:solidFill>
                  <a:srgbClr val="191919"/>
                </a:solidFill>
                <a:latin typeface="Open Sans"/>
                <a:ea typeface="Open Sans"/>
                <a:cs typeface="Open Sans"/>
              </a:rPr>
              <a:t>Sostenere la lettura condivisa con attività in classe;</a:t>
            </a:r>
          </a:p>
          <a:p>
            <a:pPr marL="342900" indent="-342900" algn="l">
              <a:buAutoNum type="arabicPeriod"/>
            </a:pPr>
            <a:r>
              <a:rPr lang="it-IT" sz="1800">
                <a:solidFill>
                  <a:srgbClr val="191919"/>
                </a:solidFill>
                <a:latin typeface="Open Sans"/>
                <a:ea typeface="Open Sans"/>
                <a:cs typeface="Open Sans"/>
              </a:rPr>
              <a:t>Promuovere la scrittura creativa quale strumento di espressione individuale;</a:t>
            </a:r>
            <a:endParaRPr lang="it-IT" sz="1800">
              <a:solidFill>
                <a:srgbClr val="000000"/>
              </a:solidFill>
            </a:endParaRPr>
          </a:p>
          <a:p>
            <a:pPr marL="342900" indent="-342900" algn="l">
              <a:buAutoNum type="arabicPeriod"/>
            </a:pPr>
            <a:r>
              <a:rPr lang="it-IT" sz="1800">
                <a:solidFill>
                  <a:srgbClr val="191919"/>
                </a:solidFill>
                <a:latin typeface="Open Sans"/>
                <a:ea typeface="Open Sans"/>
                <a:cs typeface="Open Sans"/>
              </a:rPr>
              <a:t>Promuovere presso gli studenti la conoscenza della Società Dante Alighieri e dei suoi Comitati.</a:t>
            </a:r>
            <a:endParaRPr lang="it-IT" sz="1800"/>
          </a:p>
          <a:p>
            <a:pPr algn="l"/>
            <a:endParaRPr lang="it-IT" sz="1800">
              <a:solidFill>
                <a:srgbClr val="191919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xmlns="" id="{AE5C06CB-8D54-3948-9B0E-8BF715AAB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0CE8E-6723-8441-8178-EE2A20FF9019}" type="slidenum">
              <a:rPr lang="it-IT" smtClean="0"/>
              <a:pPr/>
              <a:t>8</a:t>
            </a:fld>
            <a:endParaRPr lang="it-IT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xmlns="" id="{F4244340-8563-7D4E-940B-6CF1DFE4684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it-IT" sz="2650">
                <a:latin typeface="Open Sans"/>
                <a:ea typeface="Open Sans"/>
                <a:cs typeface="Open Sans"/>
              </a:rPr>
              <a:t>Gli obiettivi del progetto</a:t>
            </a:r>
            <a:endParaRPr lang="it-IT"/>
          </a:p>
        </p:txBody>
      </p:sp>
      <p:pic>
        <p:nvPicPr>
          <p:cNvPr id="5" name="Immagine 4" descr="Uomo, Scrivere, Il Computer Portatile">
            <a:extLst>
              <a:ext uri="{FF2B5EF4-FFF2-40B4-BE49-F238E27FC236}">
                <a16:creationId xmlns:a16="http://schemas.microsoft.com/office/drawing/2014/main" xmlns="" id="{6A477344-7BA1-F308-4066-7A7783767F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5900" y="1929347"/>
            <a:ext cx="5029198" cy="341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852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xmlns="" id="{602B45D9-530A-C249-B125-CC99186B7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5137" y="6356350"/>
            <a:ext cx="2813756" cy="365125"/>
          </a:xfrm>
        </p:spPr>
        <p:txBody>
          <a:bodyPr/>
          <a:lstStyle/>
          <a:p>
            <a:fld id="{F970CE8E-6723-8441-8178-EE2A20FF9019}" type="slidenum">
              <a:rPr lang="it-IT" smtClean="0"/>
              <a:pPr/>
              <a:t>9</a:t>
            </a:fld>
            <a:endParaRPr lang="it-IT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xmlns="" id="{DA572949-2B0F-5044-86B4-8588EF23393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it-IT" sz="2650">
                <a:latin typeface="Open Sans"/>
                <a:ea typeface="Open Sans"/>
                <a:cs typeface="Open Sans"/>
              </a:rPr>
              <a:t>Il coinvolgimento dei Comitati della Dante in Italia </a:t>
            </a:r>
            <a:endParaRPr lang="it-IT" sz="265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xmlns="" id="{3F9F8D51-40CC-683D-49BF-01DCC5F5691C}"/>
              </a:ext>
            </a:extLst>
          </p:cNvPr>
          <p:cNvSpPr/>
          <p:nvPr/>
        </p:nvSpPr>
        <p:spPr>
          <a:xfrm>
            <a:off x="5672007" y="1480759"/>
            <a:ext cx="834796" cy="9690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DF0E1ED0-5A1E-B187-73E1-A6B1F9AD5B28}"/>
              </a:ext>
            </a:extLst>
          </p:cNvPr>
          <p:cNvSpPr txBox="1"/>
          <p:nvPr/>
        </p:nvSpPr>
        <p:spPr>
          <a:xfrm>
            <a:off x="5918410" y="1483972"/>
            <a:ext cx="5132872" cy="31393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>
                <a:latin typeface="Open Sans"/>
                <a:ea typeface="Open Sans"/>
                <a:cs typeface="Calibri"/>
              </a:rPr>
              <a:t>Il progetto </a:t>
            </a:r>
            <a:r>
              <a:rPr lang="it-IT" i="1">
                <a:latin typeface="Open Sans"/>
                <a:ea typeface="Open Sans"/>
                <a:cs typeface="Calibri"/>
              </a:rPr>
              <a:t>Vento nel vento</a:t>
            </a:r>
            <a:r>
              <a:rPr lang="it-IT">
                <a:latin typeface="Open Sans"/>
                <a:ea typeface="Open Sans"/>
                <a:cs typeface="Calibri"/>
              </a:rPr>
              <a:t> individua nei Comitati </a:t>
            </a:r>
            <a:r>
              <a:rPr lang="it-IT">
                <a:latin typeface="Open Sans"/>
                <a:ea typeface="Open Sans"/>
                <a:cs typeface="Open Sans"/>
              </a:rPr>
              <a:t>della Società Dante Alighieri </a:t>
            </a:r>
            <a:r>
              <a:rPr lang="it-IT">
                <a:latin typeface="Open Sans"/>
                <a:ea typeface="Open Sans"/>
                <a:cs typeface="Calibri"/>
              </a:rPr>
              <a:t>in Italia  il suo principale punto di promozione.</a:t>
            </a:r>
            <a:endParaRPr lang="it-IT"/>
          </a:p>
          <a:p>
            <a:endParaRPr lang="it-IT">
              <a:latin typeface="Open Sans"/>
              <a:ea typeface="Open Sans"/>
              <a:cs typeface="Calibri"/>
            </a:endParaRPr>
          </a:p>
          <a:p>
            <a:r>
              <a:rPr lang="it-IT">
                <a:latin typeface="Open Sans"/>
                <a:ea typeface="Open Sans"/>
                <a:cs typeface="Calibri"/>
              </a:rPr>
              <a:t>Tra gli obiettivi del progetto c'è anche quello di sostenere le relazioni tra Comitati e rete scolastica italiana. </a:t>
            </a:r>
          </a:p>
          <a:p>
            <a:endParaRPr lang="it-IT">
              <a:latin typeface="Open Sans"/>
              <a:ea typeface="Open Sans"/>
              <a:cs typeface="Calibri"/>
            </a:endParaRPr>
          </a:p>
          <a:p>
            <a:r>
              <a:rPr lang="it-IT">
                <a:latin typeface="Open Sans"/>
                <a:ea typeface="Open Sans"/>
                <a:cs typeface="Calibri"/>
              </a:rPr>
              <a:t>I Comitati partecipanti interverranno alla cerimonia di premiazione e verranno menzionati nella comunicazione del progetto. 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xmlns="" id="{7016B4FB-DF68-7534-15C0-7C9A1D993CC4}"/>
              </a:ext>
            </a:extLst>
          </p:cNvPr>
          <p:cNvGrpSpPr/>
          <p:nvPr/>
        </p:nvGrpSpPr>
        <p:grpSpPr>
          <a:xfrm>
            <a:off x="989708" y="1620167"/>
            <a:ext cx="3323414" cy="4015873"/>
            <a:chOff x="627758" y="1877342"/>
            <a:chExt cx="3323414" cy="4015873"/>
          </a:xfrm>
        </p:grpSpPr>
        <p:pic>
          <p:nvPicPr>
            <p:cNvPr id="7" name="Immagine 6" descr="Immagine che contiene testo, mappa, Carattere, atlante&#10;&#10;Descrizione generata automaticamente">
              <a:extLst>
                <a:ext uri="{FF2B5EF4-FFF2-40B4-BE49-F238E27FC236}">
                  <a16:creationId xmlns:a16="http://schemas.microsoft.com/office/drawing/2014/main" xmlns="" id="{F340D578-09E1-81E0-419D-126A907F83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2573" r="211"/>
            <a:stretch/>
          </p:blipFill>
          <p:spPr>
            <a:xfrm>
              <a:off x="627758" y="1884280"/>
              <a:ext cx="3323414" cy="4008935"/>
            </a:xfrm>
            <a:prstGeom prst="rect">
              <a:avLst/>
            </a:prstGeom>
          </p:spPr>
        </p:pic>
        <p:sp>
          <p:nvSpPr>
            <p:cNvPr id="8" name="Ovale 7">
              <a:extLst>
                <a:ext uri="{FF2B5EF4-FFF2-40B4-BE49-F238E27FC236}">
                  <a16:creationId xmlns:a16="http://schemas.microsoft.com/office/drawing/2014/main" xmlns="" id="{9D31F37F-22CB-1C0F-E65D-393B60A62A9D}"/>
                </a:ext>
              </a:extLst>
            </p:cNvPr>
            <p:cNvSpPr/>
            <p:nvPr/>
          </p:nvSpPr>
          <p:spPr>
            <a:xfrm>
              <a:off x="3002279" y="2926080"/>
              <a:ext cx="944879" cy="91439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xmlns="" id="{D7046093-60C8-5E81-720F-BA322CFE9AF9}"/>
                </a:ext>
              </a:extLst>
            </p:cNvPr>
            <p:cNvSpPr/>
            <p:nvPr/>
          </p:nvSpPr>
          <p:spPr>
            <a:xfrm>
              <a:off x="716279" y="5029200"/>
              <a:ext cx="1341120" cy="8229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Rettangolo 11">
              <a:extLst>
                <a:ext uri="{FF2B5EF4-FFF2-40B4-BE49-F238E27FC236}">
                  <a16:creationId xmlns:a16="http://schemas.microsoft.com/office/drawing/2014/main" xmlns="" id="{FBAF25F9-562D-46F4-AF09-F8D393354B1E}"/>
                </a:ext>
              </a:extLst>
            </p:cNvPr>
            <p:cNvSpPr/>
            <p:nvPr/>
          </p:nvSpPr>
          <p:spPr>
            <a:xfrm rot="5400000">
              <a:off x="2928197" y="1942394"/>
              <a:ext cx="1002453" cy="8723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4160970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DANTE GLOBAL">
      <a:dk1>
        <a:srgbClr val="000000"/>
      </a:dk1>
      <a:lt1>
        <a:srgbClr val="FFFFFF"/>
      </a:lt1>
      <a:dk2>
        <a:srgbClr val="000000"/>
      </a:dk2>
      <a:lt2>
        <a:srgbClr val="F1F1F1"/>
      </a:lt2>
      <a:accent1>
        <a:srgbClr val="A6E3F8"/>
      </a:accent1>
      <a:accent2>
        <a:srgbClr val="FFED4E"/>
      </a:accent2>
      <a:accent3>
        <a:srgbClr val="F1F1F1"/>
      </a:accent3>
      <a:accent4>
        <a:srgbClr val="FFED4E"/>
      </a:accent4>
      <a:accent5>
        <a:srgbClr val="A6E3F8"/>
      </a:accent5>
      <a:accent6>
        <a:srgbClr val="000000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667</Words>
  <Application>Microsoft Office PowerPoint</Application>
  <PresentationFormat>Personalizzato</PresentationFormat>
  <Paragraphs>100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20" baseType="lpstr">
      <vt:lpstr>Arial</vt:lpstr>
      <vt:lpstr>Calibri</vt:lpstr>
      <vt:lpstr>Open Sans</vt:lpstr>
      <vt:lpstr>Open Sans Light</vt:lpstr>
      <vt:lpstr>Open Sans ExtraBold</vt:lpstr>
      <vt:lpstr>Segoe UI</vt:lpstr>
      <vt:lpstr>Tema di Office</vt:lpstr>
      <vt:lpstr> Premio di poesia Vento nel vento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lastModifiedBy>Olivia</cp:lastModifiedBy>
  <cp:revision>4</cp:revision>
  <dcterms:created xsi:type="dcterms:W3CDTF">2021-10-06T11:53:43Z</dcterms:created>
  <dcterms:modified xsi:type="dcterms:W3CDTF">2025-01-30T15:58:44Z</dcterms:modified>
</cp:coreProperties>
</file>